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ED35BB9-258D-4077-BE28-B41609BCB1C6}" type="datetimeFigureOut">
              <a:rPr lang="en-GB" smtClean="0"/>
              <a:t>02/05/2016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3A11ED-BB3C-44F3-8A90-CEB6019C3E65}" type="slidenum">
              <a:rPr lang="en-GB" smtClean="0"/>
              <a:t>‹#›</a:t>
            </a:fld>
            <a:endParaRPr lang="en-GB"/>
          </a:p>
        </p:txBody>
      </p:sp>
    </p:spTree>
    <p:extLst>
      <p:ext uri="{BB962C8B-B14F-4D97-AF65-F5344CB8AC3E}">
        <p14:creationId xmlns:p14="http://schemas.microsoft.com/office/powerpoint/2010/main" val="1252198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D35BB9-258D-4077-BE28-B41609BCB1C6}" type="datetimeFigureOut">
              <a:rPr lang="en-GB" smtClean="0"/>
              <a:t>02/05/2016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3A11ED-BB3C-44F3-8A90-CEB6019C3E65}" type="slidenum">
              <a:rPr lang="en-GB" smtClean="0"/>
              <a:t>‹#›</a:t>
            </a:fld>
            <a:endParaRPr lang="en-GB"/>
          </a:p>
        </p:txBody>
      </p:sp>
    </p:spTree>
    <p:extLst>
      <p:ext uri="{BB962C8B-B14F-4D97-AF65-F5344CB8AC3E}">
        <p14:creationId xmlns:p14="http://schemas.microsoft.com/office/powerpoint/2010/main" val="3538208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D35BB9-258D-4077-BE28-B41609BCB1C6}" type="datetimeFigureOut">
              <a:rPr lang="en-GB" smtClean="0"/>
              <a:t>02/05/2016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3A11ED-BB3C-44F3-8A90-CEB6019C3E65}" type="slidenum">
              <a:rPr lang="en-GB" smtClean="0"/>
              <a:t>‹#›</a:t>
            </a:fld>
            <a:endParaRPr lang="en-GB"/>
          </a:p>
        </p:txBody>
      </p:sp>
    </p:spTree>
    <p:extLst>
      <p:ext uri="{BB962C8B-B14F-4D97-AF65-F5344CB8AC3E}">
        <p14:creationId xmlns:p14="http://schemas.microsoft.com/office/powerpoint/2010/main" val="697939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5"/>
            <a:ext cx="7406640" cy="1752600"/>
          </a:xfrm>
        </p:spPr>
        <p:txBody>
          <a:bodyPr tIns="0"/>
          <a:lstStyle>
            <a:lvl1pPr marL="27432" indent="0" algn="l">
              <a:buNone/>
              <a:defRPr sz="2600">
                <a:solidFill>
                  <a:schemeClr val="tx2">
                    <a:shade val="30000"/>
                    <a:satMod val="150000"/>
                  </a:schemeClr>
                </a:solidFill>
              </a:defRPr>
            </a:lvl1pPr>
            <a:lvl2pPr marL="457196" indent="0" algn="ctr">
              <a:buNone/>
            </a:lvl2pPr>
            <a:lvl3pPr marL="914391" indent="0" algn="ctr">
              <a:buNone/>
            </a:lvl3pPr>
            <a:lvl4pPr marL="1371587" indent="0" algn="ctr">
              <a:buNone/>
            </a:lvl4pPr>
            <a:lvl5pPr marL="1828782" indent="0" algn="ctr">
              <a:buNone/>
            </a:lvl5pPr>
            <a:lvl6pPr marL="2285978" indent="0" algn="ctr">
              <a:buNone/>
            </a:lvl6pPr>
            <a:lvl7pPr marL="2743173" indent="0" algn="ctr">
              <a:buNone/>
            </a:lvl7pPr>
            <a:lvl8pPr marL="3200368" indent="0" algn="ctr">
              <a:buNone/>
            </a:lvl8pPr>
            <a:lvl9pPr marL="3657563"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solidFill>
                  <a:srgbClr val="E7DEC9">
                    <a:shade val="50000"/>
                    <a:satMod val="200000"/>
                  </a:srgbClr>
                </a:solidFill>
              </a:rPr>
              <a:pPr/>
              <a:t>5/2/2016</a:t>
            </a:fld>
            <a:endParaRPr lang="en-US">
              <a:solidFill>
                <a:srgbClr val="E7DEC9">
                  <a:shade val="50000"/>
                  <a:satMod val="200000"/>
                </a:srgbClr>
              </a:solidFill>
            </a:endParaRPr>
          </a:p>
        </p:txBody>
      </p:sp>
      <p:sp>
        <p:nvSpPr>
          <p:cNvPr id="20" name="Footer Placeholder 19"/>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10" name="Slide Number Placeholder 9"/>
          <p:cNvSpPr>
            <a:spLocks noGrp="1"/>
          </p:cNvSpPr>
          <p:nvPr>
            <p:ph type="sldNum" sz="quarter" idx="12"/>
          </p:nvPr>
        </p:nvSpPr>
        <p:spPr/>
        <p:txBody>
          <a:bodyPr/>
          <a:lstStyle>
            <a:extLst/>
          </a:lstStyle>
          <a:p>
            <a:fld id="{6294C92D-0306-4E69-9CD3-20855E849650}"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1439" tIns="45719" rIns="91439" bIns="45719" anchor="ctr"/>
          <a:lstStyle>
            <a:extLst/>
          </a:lstStyle>
          <a:p>
            <a:pPr algn="ctr"/>
            <a:endParaRPr lang="en-US" sz="1300" kern="0">
              <a:solidFill>
                <a:prstClr val="black"/>
              </a:solidFill>
              <a:sym typeface="Arial"/>
            </a:endParaRPr>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1439" tIns="45719" rIns="91439" bIns="45719" anchor="ctr"/>
          <a:lstStyle>
            <a:extLst/>
          </a:lstStyle>
          <a:p>
            <a:pPr algn="ctr"/>
            <a:endParaRPr lang="en-US" sz="1300" kern="0">
              <a:solidFill>
                <a:prstClr val="black"/>
              </a:solidFill>
              <a:sym typeface="Arial"/>
            </a:endParaRPr>
          </a:p>
        </p:txBody>
      </p:sp>
    </p:spTree>
    <p:extLst>
      <p:ext uri="{BB962C8B-B14F-4D97-AF65-F5344CB8AC3E}">
        <p14:creationId xmlns:p14="http://schemas.microsoft.com/office/powerpoint/2010/main" val="837332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95A054-3ED7-45D2-A09B-A93B042BF0CB}" type="datetimeFigureOut">
              <a:rPr lang="en-US" smtClean="0">
                <a:solidFill>
                  <a:srgbClr val="E7DEC9">
                    <a:shade val="50000"/>
                    <a:satMod val="200000"/>
                  </a:srgbClr>
                </a:solidFill>
              </a:rPr>
              <a:pPr/>
              <a:t>5/2/2016</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516DDF85-6000-458E-9AA8-A9DBC92AB58C}"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7002586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39" tIns="45719" rIns="91439" bIns="45719" anchor="ctr"/>
          <a:lstStyle>
            <a:extLst/>
          </a:lstStyle>
          <a:p>
            <a:pPr algn="ctr"/>
            <a:endParaRPr lang="en-US" sz="1300" kern="0">
              <a:solidFill>
                <a:prstClr val="white"/>
              </a:solidFill>
              <a:sym typeface="Arial"/>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solidFill>
                  <a:srgbClr val="E7DEC9">
                    <a:shade val="50000"/>
                    <a:satMod val="200000"/>
                  </a:srgbClr>
                </a:solidFill>
              </a:rPr>
              <a:pPr/>
              <a:t>5/2/2016</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6294C92D-0306-4E69-9CD3-20855E849650}"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10" name="Rectangle 9"/>
          <p:cNvSpPr/>
          <p:nvPr/>
        </p:nvSpPr>
        <p:spPr bwMode="invGray">
          <a:xfrm>
            <a:off x="2286001"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91439" tIns="45719" rIns="91439" bIns="45719" anchor="ctr"/>
          <a:lstStyle>
            <a:extLst/>
          </a:lstStyle>
          <a:p>
            <a:pPr algn="ctr"/>
            <a:endParaRPr lang="en-US" sz="1300" kern="0">
              <a:solidFill>
                <a:prstClr val="white"/>
              </a:solidFill>
              <a:sym typeface="Arial"/>
            </a:endParaRPr>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1439" tIns="45719" rIns="91439" bIns="45719" anchor="ctr"/>
          <a:lstStyle>
            <a:extLst/>
          </a:lstStyle>
          <a:p>
            <a:pPr algn="ctr"/>
            <a:endParaRPr lang="en-US" sz="1300" kern="0">
              <a:solidFill>
                <a:prstClr val="black"/>
              </a:solidFill>
              <a:sym typeface="Arial"/>
            </a:endParaRPr>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1439" tIns="45719" rIns="91439" bIns="45719" anchor="ctr"/>
          <a:lstStyle>
            <a:extLst/>
          </a:lstStyle>
          <a:p>
            <a:pPr algn="ctr"/>
            <a:endParaRPr lang="en-US" sz="1300" kern="0">
              <a:solidFill>
                <a:prstClr val="black"/>
              </a:solidFill>
              <a:sym typeface="Arial"/>
            </a:endParaRPr>
          </a:p>
        </p:txBody>
      </p:sp>
    </p:spTree>
    <p:extLst>
      <p:ext uri="{BB962C8B-B14F-4D97-AF65-F5344CB8AC3E}">
        <p14:creationId xmlns:p14="http://schemas.microsoft.com/office/powerpoint/2010/main" val="305854954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solidFill>
                  <a:srgbClr val="E7DEC9">
                    <a:shade val="50000"/>
                    <a:satMod val="200000"/>
                  </a:srgbClr>
                </a:solidFill>
              </a:rPr>
              <a:pPr/>
              <a:t>5/2/2016</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6294C92D-0306-4E69-9CD3-20855E849650}"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93829817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7"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7"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88" indent="-274317">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88" indent="-274317">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solidFill>
                  <a:srgbClr val="E7DEC9">
                    <a:shade val="50000"/>
                    <a:satMod val="200000"/>
                  </a:srgbClr>
                </a:solidFill>
              </a:rPr>
              <a:pPr/>
              <a:t>5/2/2016</a:t>
            </a:fld>
            <a:endParaRPr lang="en-US">
              <a:solidFill>
                <a:srgbClr val="E7DEC9">
                  <a:shade val="50000"/>
                  <a:satMod val="200000"/>
                </a:srgbClr>
              </a:solidFill>
            </a:endParaRPr>
          </a:p>
        </p:txBody>
      </p:sp>
      <p:sp>
        <p:nvSpPr>
          <p:cNvPr id="8" name="Footer Placeholder 7"/>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9" name="Slide Number Placeholder 8"/>
          <p:cNvSpPr>
            <a:spLocks noGrp="1"/>
          </p:cNvSpPr>
          <p:nvPr>
            <p:ph type="sldNum" sz="quarter" idx="12"/>
          </p:nvPr>
        </p:nvSpPr>
        <p:spPr/>
        <p:txBody>
          <a:bodyPr/>
          <a:lstStyle>
            <a:extLst/>
          </a:lstStyle>
          <a:p>
            <a:fld id="{6294C92D-0306-4E69-9CD3-20855E849650}"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1897184174"/>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solidFill>
                  <a:srgbClr val="E7DEC9">
                    <a:shade val="50000"/>
                    <a:satMod val="200000"/>
                  </a:srgbClr>
                </a:solidFill>
              </a:rPr>
              <a:pPr/>
              <a:t>5/2/2016</a:t>
            </a:fld>
            <a:endParaRPr lang="en-US">
              <a:solidFill>
                <a:srgbClr val="E7DEC9">
                  <a:shade val="50000"/>
                  <a:satMod val="200000"/>
                </a:srgbClr>
              </a:solidFill>
            </a:endParaRPr>
          </a:p>
        </p:txBody>
      </p:sp>
      <p:sp>
        <p:nvSpPr>
          <p:cNvPr id="4" name="Footer Placeholder 3"/>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extLst/>
          </a:lstStyle>
          <a:p>
            <a:fld id="{6294C92D-0306-4E69-9CD3-20855E849650}"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37936706"/>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39" tIns="45719" rIns="91439" bIns="45719" anchor="ctr"/>
          <a:lstStyle>
            <a:extLst/>
          </a:lstStyle>
          <a:p>
            <a:pPr algn="ctr"/>
            <a:endParaRPr lang="en-US" sz="1300" kern="0">
              <a:solidFill>
                <a:prstClr val="white"/>
              </a:solidFill>
              <a:sym typeface="Arial"/>
            </a:endParaRPr>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solidFill>
                  <a:srgbClr val="E7DEC9">
                    <a:shade val="50000"/>
                    <a:satMod val="200000"/>
                  </a:srgbClr>
                </a:solidFill>
              </a:rPr>
              <a:pPr/>
              <a:t>5/2/2016</a:t>
            </a:fld>
            <a:endParaRPr lang="en-US">
              <a:solidFill>
                <a:srgbClr val="E7DEC9">
                  <a:shade val="50000"/>
                  <a:satMod val="200000"/>
                </a:srgbClr>
              </a:solidFill>
            </a:endParaRPr>
          </a:p>
        </p:txBody>
      </p:sp>
      <p:sp>
        <p:nvSpPr>
          <p:cNvPr id="3" name="Footer Placeholder 2"/>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4" name="Slide Number Placeholder 3"/>
          <p:cNvSpPr>
            <a:spLocks noGrp="1"/>
          </p:cNvSpPr>
          <p:nvPr>
            <p:ph type="sldNum" sz="quarter" idx="12"/>
          </p:nvPr>
        </p:nvSpPr>
        <p:spPr/>
        <p:txBody>
          <a:bodyPr/>
          <a:lstStyle>
            <a:extLst/>
          </a:lstStyle>
          <a:p>
            <a:fld id="{6294C92D-0306-4E69-9CD3-20855E849650}"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91439" tIns="45719" rIns="91439" bIns="45719" anchor="ctr"/>
          <a:lstStyle>
            <a:extLst/>
          </a:lstStyle>
          <a:p>
            <a:pPr algn="ctr"/>
            <a:endParaRPr lang="en-US" sz="1300" kern="0">
              <a:solidFill>
                <a:prstClr val="white"/>
              </a:solidFill>
              <a:sym typeface="Arial"/>
            </a:endParaRPr>
          </a:p>
        </p:txBody>
      </p:sp>
    </p:spTree>
    <p:extLst>
      <p:ext uri="{BB962C8B-B14F-4D97-AF65-F5344CB8AC3E}">
        <p14:creationId xmlns:p14="http://schemas.microsoft.com/office/powerpoint/2010/main" val="40267499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19"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1"/>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solidFill>
                  <a:srgbClr val="E7DEC9">
                    <a:shade val="50000"/>
                    <a:satMod val="200000"/>
                  </a:srgbClr>
                </a:solidFill>
              </a:rPr>
              <a:pPr/>
              <a:t>5/2/2016</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6294C92D-0306-4E69-9CD3-20855E849650}"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99065374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D35BB9-258D-4077-BE28-B41609BCB1C6}" type="datetimeFigureOut">
              <a:rPr lang="en-GB" smtClean="0"/>
              <a:t>02/05/2016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3A11ED-BB3C-44F3-8A90-CEB6019C3E65}" type="slidenum">
              <a:rPr lang="en-GB" smtClean="0"/>
              <a:t>‹#›</a:t>
            </a:fld>
            <a:endParaRPr lang="en-GB"/>
          </a:p>
        </p:txBody>
      </p:sp>
    </p:spTree>
    <p:extLst>
      <p:ext uri="{BB962C8B-B14F-4D97-AF65-F5344CB8AC3E}">
        <p14:creationId xmlns:p14="http://schemas.microsoft.com/office/powerpoint/2010/main" val="4458335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1"/>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solidFill>
                  <a:srgbClr val="E7DEC9">
                    <a:shade val="50000"/>
                    <a:satMod val="200000"/>
                  </a:srgbClr>
                </a:solidFill>
              </a:rPr>
              <a:pPr/>
              <a:t>5/2/2016</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6294C92D-0306-4E69-9CD3-20855E849650}"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39" tIns="274317" rIns="91439" bIns="45719" rtlCol="0" anchor="t">
            <a:normAutofit/>
          </a:bodyPr>
          <a:lstStyle>
            <a:extLst/>
          </a:lstStyle>
          <a:p>
            <a:pPr indent="-283461">
              <a:lnSpc>
                <a:spcPts val="3000"/>
              </a:lnSpc>
              <a:spcBef>
                <a:spcPts val="600"/>
              </a:spcBef>
              <a:buClr>
                <a:srgbClr val="3891A7"/>
              </a:buClr>
              <a:buSzPct val="80000"/>
              <a:buFont typeface="Wingdings 2"/>
              <a:buNone/>
            </a:pPr>
            <a:endParaRPr lang="en-US" sz="3200">
              <a:solidFill>
                <a:prstClr val="black"/>
              </a:solidFill>
              <a:cs typeface="Arial"/>
              <a:sym typeface="Arial"/>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39" tIns="274317" anchor="t"/>
          <a:lstStyle>
            <a:lvl1pPr marL="0" indent="0" algn="l" eaLnBrk="1" latinLnBrk="0" hangingPunct="1">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2"/>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91439" tIns="45719" rIns="91439" bIns="45719" anchor="ctr"/>
          <a:lstStyle>
            <a:extLst/>
          </a:lstStyle>
          <a:p>
            <a:pPr algn="ctr"/>
            <a:endParaRPr lang="en-US" sz="1300" kern="0">
              <a:solidFill>
                <a:prstClr val="white"/>
              </a:solidFill>
              <a:sym typeface="Arial"/>
            </a:endParaRPr>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91439" tIns="45719" rIns="91439" bIns="45719" anchor="ctr"/>
          <a:lstStyle>
            <a:extLst/>
          </a:lstStyle>
          <a:p>
            <a:pPr algn="ctr"/>
            <a:endParaRPr lang="en-US" sz="1300" kern="0" dirty="0">
              <a:solidFill>
                <a:prstClr val="white"/>
              </a:solidFill>
              <a:sym typeface="Arial"/>
            </a:endParaRPr>
          </a:p>
        </p:txBody>
      </p:sp>
      <p:sp>
        <p:nvSpPr>
          <p:cNvPr id="4" name="Text Placeholder 3"/>
          <p:cNvSpPr>
            <a:spLocks noGrp="1"/>
          </p:cNvSpPr>
          <p:nvPr>
            <p:ph type="body" sz="half" idx="2"/>
          </p:nvPr>
        </p:nvSpPr>
        <p:spPr>
          <a:xfrm>
            <a:off x="838200" y="4800601"/>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4248657729"/>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solidFill>
                  <a:srgbClr val="E7DEC9">
                    <a:shade val="50000"/>
                    <a:satMod val="200000"/>
                  </a:srgbClr>
                </a:solidFill>
              </a:rPr>
              <a:pPr/>
              <a:t>5/2/2016</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6294C92D-0306-4E69-9CD3-20855E849650}"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968943176"/>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1"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solidFill>
                  <a:srgbClr val="E7DEC9">
                    <a:shade val="50000"/>
                    <a:satMod val="200000"/>
                  </a:srgbClr>
                </a:solidFill>
              </a:rPr>
              <a:pPr/>
              <a:t>5/2/2016</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6294C92D-0306-4E69-9CD3-20855E849650}"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661879009"/>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274320" y="274320"/>
            <a:ext cx="8595360" cy="822960"/>
          </a:xfrm>
          <a:prstGeom prst="rect">
            <a:avLst/>
          </a:prstGeom>
          <a:noFill/>
          <a:ln>
            <a:noFill/>
          </a:ln>
        </p:spPr>
        <p:txBody>
          <a:bodyPr lIns="82283" tIns="82283" rIns="82283" bIns="82283" anchor="t" anchorCtr="0"/>
          <a:lstStyle>
            <a:lvl1pPr>
              <a:spcBef>
                <a:spcPts val="0"/>
              </a:spcBef>
              <a:buSzPct val="99224"/>
              <a:defRPr sz="3800"/>
            </a:lvl1pPr>
            <a:lvl2pPr>
              <a:spcBef>
                <a:spcPts val="0"/>
              </a:spcBef>
              <a:buSzPct val="99224"/>
              <a:defRPr sz="3800"/>
            </a:lvl2pPr>
            <a:lvl3pPr>
              <a:spcBef>
                <a:spcPts val="0"/>
              </a:spcBef>
              <a:buSzPct val="99224"/>
              <a:defRPr sz="3800"/>
            </a:lvl3pPr>
            <a:lvl4pPr>
              <a:spcBef>
                <a:spcPts val="0"/>
              </a:spcBef>
              <a:buSzPct val="99224"/>
              <a:defRPr sz="3800"/>
            </a:lvl4pPr>
            <a:lvl5pPr>
              <a:spcBef>
                <a:spcPts val="0"/>
              </a:spcBef>
              <a:buSzPct val="99224"/>
              <a:defRPr sz="3800"/>
            </a:lvl5pPr>
            <a:lvl6pPr>
              <a:spcBef>
                <a:spcPts val="0"/>
              </a:spcBef>
              <a:buSzPct val="99224"/>
              <a:defRPr sz="3800"/>
            </a:lvl6pPr>
            <a:lvl7pPr>
              <a:spcBef>
                <a:spcPts val="0"/>
              </a:spcBef>
              <a:buSzPct val="99224"/>
              <a:defRPr sz="3800"/>
            </a:lvl7pPr>
            <a:lvl8pPr>
              <a:spcBef>
                <a:spcPts val="0"/>
              </a:spcBef>
              <a:buSzPct val="99224"/>
              <a:defRPr sz="3800"/>
            </a:lvl8pPr>
            <a:lvl9pPr>
              <a:spcBef>
                <a:spcPts val="0"/>
              </a:spcBef>
              <a:buSzPct val="99224"/>
              <a:defRPr sz="3800"/>
            </a:lvl9pPr>
          </a:lstStyle>
          <a:p>
            <a:endParaRPr/>
          </a:p>
        </p:txBody>
      </p:sp>
      <p:sp>
        <p:nvSpPr>
          <p:cNvPr id="11" name="Shape 11"/>
          <p:cNvSpPr txBox="1">
            <a:spLocks noGrp="1"/>
          </p:cNvSpPr>
          <p:nvPr>
            <p:ph type="body" idx="1"/>
          </p:nvPr>
        </p:nvSpPr>
        <p:spPr>
          <a:xfrm>
            <a:off x="274320" y="1645921"/>
            <a:ext cx="8595360" cy="4937759"/>
          </a:xfrm>
          <a:prstGeom prst="rect">
            <a:avLst/>
          </a:prstGeom>
          <a:noFill/>
          <a:ln>
            <a:noFill/>
          </a:ln>
        </p:spPr>
        <p:txBody>
          <a:bodyPr lIns="82283" tIns="82283" rIns="82283" bIns="82283" anchor="t" anchorCtr="0"/>
          <a:lstStyle>
            <a:lvl1pPr>
              <a:spcBef>
                <a:spcPts val="0"/>
              </a:spcBef>
              <a:buSzPct val="98765"/>
              <a:defRPr sz="2400"/>
            </a:lvl1pPr>
            <a:lvl2pPr>
              <a:spcBef>
                <a:spcPts val="0"/>
              </a:spcBef>
              <a:buSzPct val="98765"/>
              <a:defRPr sz="2400"/>
            </a:lvl2pPr>
            <a:lvl3pPr>
              <a:spcBef>
                <a:spcPts val="0"/>
              </a:spcBef>
              <a:buSzPct val="98765"/>
              <a:defRPr sz="2400"/>
            </a:lvl3pPr>
            <a:lvl4pPr>
              <a:spcBef>
                <a:spcPts val="0"/>
              </a:spcBef>
              <a:buSzPct val="98765"/>
              <a:defRPr sz="2400"/>
            </a:lvl4pPr>
            <a:lvl5pPr>
              <a:spcBef>
                <a:spcPts val="0"/>
              </a:spcBef>
              <a:buSzPct val="98765"/>
              <a:defRPr sz="2400"/>
            </a:lvl5pPr>
            <a:lvl6pPr>
              <a:spcBef>
                <a:spcPts val="0"/>
              </a:spcBef>
              <a:buSzPct val="98765"/>
              <a:defRPr sz="2400"/>
            </a:lvl6pPr>
            <a:lvl7pPr>
              <a:spcBef>
                <a:spcPts val="0"/>
              </a:spcBef>
              <a:buSzPct val="98765"/>
              <a:defRPr sz="2400"/>
            </a:lvl7pPr>
            <a:lvl8pPr>
              <a:spcBef>
                <a:spcPts val="0"/>
              </a:spcBef>
              <a:buSzPct val="98765"/>
              <a:defRPr sz="2400"/>
            </a:lvl8pPr>
            <a:lvl9pPr>
              <a:spcBef>
                <a:spcPts val="0"/>
              </a:spcBef>
              <a:buSzPct val="98765"/>
              <a:defRPr sz="2400"/>
            </a:lvl9pPr>
          </a:lstStyle>
          <a:p>
            <a:endParaRPr/>
          </a:p>
        </p:txBody>
      </p:sp>
    </p:spTree>
    <p:extLst>
      <p:ext uri="{BB962C8B-B14F-4D97-AF65-F5344CB8AC3E}">
        <p14:creationId xmlns:p14="http://schemas.microsoft.com/office/powerpoint/2010/main" val="1401577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D35BB9-258D-4077-BE28-B41609BCB1C6}" type="datetimeFigureOut">
              <a:rPr lang="en-GB" smtClean="0"/>
              <a:t>02/05/2016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3A11ED-BB3C-44F3-8A90-CEB6019C3E65}" type="slidenum">
              <a:rPr lang="en-GB" smtClean="0"/>
              <a:t>‹#›</a:t>
            </a:fld>
            <a:endParaRPr lang="en-GB"/>
          </a:p>
        </p:txBody>
      </p:sp>
    </p:spTree>
    <p:extLst>
      <p:ext uri="{BB962C8B-B14F-4D97-AF65-F5344CB8AC3E}">
        <p14:creationId xmlns:p14="http://schemas.microsoft.com/office/powerpoint/2010/main" val="2181282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ED35BB9-258D-4077-BE28-B41609BCB1C6}" type="datetimeFigureOut">
              <a:rPr lang="en-GB" smtClean="0"/>
              <a:t>02/05/2016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3A11ED-BB3C-44F3-8A90-CEB6019C3E65}" type="slidenum">
              <a:rPr lang="en-GB" smtClean="0"/>
              <a:t>‹#›</a:t>
            </a:fld>
            <a:endParaRPr lang="en-GB"/>
          </a:p>
        </p:txBody>
      </p:sp>
    </p:spTree>
    <p:extLst>
      <p:ext uri="{BB962C8B-B14F-4D97-AF65-F5344CB8AC3E}">
        <p14:creationId xmlns:p14="http://schemas.microsoft.com/office/powerpoint/2010/main" val="3119216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ED35BB9-258D-4077-BE28-B41609BCB1C6}" type="datetimeFigureOut">
              <a:rPr lang="en-GB" smtClean="0"/>
              <a:t>02/05/2016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3A11ED-BB3C-44F3-8A90-CEB6019C3E65}" type="slidenum">
              <a:rPr lang="en-GB" smtClean="0"/>
              <a:t>‹#›</a:t>
            </a:fld>
            <a:endParaRPr lang="en-GB"/>
          </a:p>
        </p:txBody>
      </p:sp>
    </p:spTree>
    <p:extLst>
      <p:ext uri="{BB962C8B-B14F-4D97-AF65-F5344CB8AC3E}">
        <p14:creationId xmlns:p14="http://schemas.microsoft.com/office/powerpoint/2010/main" val="12740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ED35BB9-258D-4077-BE28-B41609BCB1C6}" type="datetimeFigureOut">
              <a:rPr lang="en-GB" smtClean="0"/>
              <a:t>02/05/2016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3A11ED-BB3C-44F3-8A90-CEB6019C3E65}" type="slidenum">
              <a:rPr lang="en-GB" smtClean="0"/>
              <a:t>‹#›</a:t>
            </a:fld>
            <a:endParaRPr lang="en-GB"/>
          </a:p>
        </p:txBody>
      </p:sp>
    </p:spTree>
    <p:extLst>
      <p:ext uri="{BB962C8B-B14F-4D97-AF65-F5344CB8AC3E}">
        <p14:creationId xmlns:p14="http://schemas.microsoft.com/office/powerpoint/2010/main" val="2076008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35BB9-258D-4077-BE28-B41609BCB1C6}" type="datetimeFigureOut">
              <a:rPr lang="en-GB" smtClean="0"/>
              <a:t>02/05/2016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3A11ED-BB3C-44F3-8A90-CEB6019C3E65}" type="slidenum">
              <a:rPr lang="en-GB" smtClean="0"/>
              <a:t>‹#›</a:t>
            </a:fld>
            <a:endParaRPr lang="en-GB"/>
          </a:p>
        </p:txBody>
      </p:sp>
    </p:spTree>
    <p:extLst>
      <p:ext uri="{BB962C8B-B14F-4D97-AF65-F5344CB8AC3E}">
        <p14:creationId xmlns:p14="http://schemas.microsoft.com/office/powerpoint/2010/main" val="262781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35BB9-258D-4077-BE28-B41609BCB1C6}" type="datetimeFigureOut">
              <a:rPr lang="en-GB" smtClean="0"/>
              <a:t>02/05/2016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3A11ED-BB3C-44F3-8A90-CEB6019C3E65}" type="slidenum">
              <a:rPr lang="en-GB" smtClean="0"/>
              <a:t>‹#›</a:t>
            </a:fld>
            <a:endParaRPr lang="en-GB"/>
          </a:p>
        </p:txBody>
      </p:sp>
    </p:spTree>
    <p:extLst>
      <p:ext uri="{BB962C8B-B14F-4D97-AF65-F5344CB8AC3E}">
        <p14:creationId xmlns:p14="http://schemas.microsoft.com/office/powerpoint/2010/main" val="190149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35BB9-258D-4077-BE28-B41609BCB1C6}" type="datetimeFigureOut">
              <a:rPr lang="en-GB" smtClean="0"/>
              <a:t>02/05/2016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3A11ED-BB3C-44F3-8A90-CEB6019C3E65}" type="slidenum">
              <a:rPr lang="en-GB" smtClean="0"/>
              <a:t>‹#›</a:t>
            </a:fld>
            <a:endParaRPr lang="en-GB"/>
          </a:p>
        </p:txBody>
      </p:sp>
    </p:spTree>
    <p:extLst>
      <p:ext uri="{BB962C8B-B14F-4D97-AF65-F5344CB8AC3E}">
        <p14:creationId xmlns:p14="http://schemas.microsoft.com/office/powerpoint/2010/main" val="487572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35BB9-258D-4077-BE28-B41609BCB1C6}" type="datetimeFigureOut">
              <a:rPr lang="en-GB" smtClean="0"/>
              <a:t>02/05/2016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3A11ED-BB3C-44F3-8A90-CEB6019C3E65}" type="slidenum">
              <a:rPr lang="en-GB" smtClean="0"/>
              <a:t>‹#›</a:t>
            </a:fld>
            <a:endParaRPr lang="en-GB"/>
          </a:p>
        </p:txBody>
      </p:sp>
    </p:spTree>
    <p:extLst>
      <p:ext uri="{BB962C8B-B14F-4D97-AF65-F5344CB8AC3E}">
        <p14:creationId xmlns:p14="http://schemas.microsoft.com/office/powerpoint/2010/main" val="2820953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6"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91439" tIns="45719" rIns="91439" bIns="45719" anchor="ctr"/>
          <a:lstStyle>
            <a:extLst/>
          </a:lstStyle>
          <a:p>
            <a:pPr algn="ctr"/>
            <a:endParaRPr lang="en-US" sz="1300" kern="0">
              <a:solidFill>
                <a:prstClr val="white"/>
              </a:solidFill>
              <a:sym typeface="Arial"/>
            </a:endParaRPr>
          </a:p>
        </p:txBody>
      </p:sp>
      <p:sp>
        <p:nvSpPr>
          <p:cNvPr id="8" name="Oval 7"/>
          <p:cNvSpPr/>
          <p:nvPr/>
        </p:nvSpPr>
        <p:spPr>
          <a:xfrm>
            <a:off x="168817"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91439" tIns="45719" rIns="91439" bIns="45719" anchor="ctr"/>
          <a:lstStyle>
            <a:extLst/>
          </a:lstStyle>
          <a:p>
            <a:pPr algn="ctr"/>
            <a:endParaRPr lang="en-US" sz="1300" kern="0">
              <a:solidFill>
                <a:prstClr val="white"/>
              </a:solidFill>
              <a:sym typeface="Arial"/>
            </a:endParaRPr>
          </a:p>
        </p:txBody>
      </p:sp>
      <p:sp>
        <p:nvSpPr>
          <p:cNvPr id="11" name="Donut 10"/>
          <p:cNvSpPr/>
          <p:nvPr/>
        </p:nvSpPr>
        <p:spPr>
          <a:xfrm rot="2315675">
            <a:off x="182882"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91439" tIns="45719" rIns="91439" bIns="45719" anchor="ctr"/>
          <a:lstStyle>
            <a:extLst/>
          </a:lstStyle>
          <a:p>
            <a:pPr algn="ctr"/>
            <a:endParaRPr lang="en-US" sz="1300" kern="0">
              <a:solidFill>
                <a:prstClr val="white"/>
              </a:solidFill>
              <a:sym typeface="Arial"/>
            </a:endParaRPr>
          </a:p>
        </p:txBody>
      </p:sp>
      <p:sp>
        <p:nvSpPr>
          <p:cNvPr id="12" name="Rectangle 11"/>
          <p:cNvSpPr/>
          <p:nvPr/>
        </p:nvSpPr>
        <p:spPr>
          <a:xfrm>
            <a:off x="1012874"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39" tIns="45719" rIns="91439" bIns="45719" anchor="ctr"/>
          <a:lstStyle>
            <a:extLst/>
          </a:lstStyle>
          <a:p>
            <a:pPr algn="ctr"/>
            <a:endParaRPr lang="en-US" sz="1300" kern="0">
              <a:solidFill>
                <a:prstClr val="white"/>
              </a:solidFill>
              <a:sym typeface="Arial"/>
            </a:endParaRPr>
          </a:p>
        </p:txBody>
      </p:sp>
      <p:sp>
        <p:nvSpPr>
          <p:cNvPr id="5" name="Title Placeholder 4"/>
          <p:cNvSpPr>
            <a:spLocks noGrp="1"/>
          </p:cNvSpPr>
          <p:nvPr>
            <p:ph type="title"/>
          </p:nvPr>
        </p:nvSpPr>
        <p:spPr>
          <a:xfrm>
            <a:off x="1435608" y="274638"/>
            <a:ext cx="7498080" cy="1143000"/>
          </a:xfrm>
          <a:prstGeom prst="rect">
            <a:avLst/>
          </a:prstGeom>
        </p:spPr>
        <p:txBody>
          <a:bodyPr lIns="91439" tIns="45719" rIns="91439" bIns="45719"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lIns="91439" tIns="45719" rIns="91439" bIns="45719">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1"/>
            <a:ext cx="2133600" cy="476250"/>
          </a:xfrm>
          <a:prstGeom prst="rect">
            <a:avLst/>
          </a:prstGeom>
        </p:spPr>
        <p:txBody>
          <a:bodyPr lIns="91439" tIns="45719" rIns="91439" bIns="45719" anchor="b"/>
          <a:lstStyle>
            <a:lvl1pPr algn="r" eaLnBrk="1" latinLnBrk="0" hangingPunct="1">
              <a:defRPr kumimoji="0" sz="1200">
                <a:solidFill>
                  <a:schemeClr val="bg2">
                    <a:shade val="50000"/>
                    <a:satMod val="200000"/>
                  </a:schemeClr>
                </a:solidFill>
              </a:defRPr>
            </a:lvl1pPr>
            <a:extLst/>
          </a:lstStyle>
          <a:p>
            <a:fld id="{54AB02A5-4FE5-49D9-9E24-09F23B90C450}" type="datetimeFigureOut">
              <a:rPr lang="en-US" kern="0" smtClean="0">
                <a:solidFill>
                  <a:srgbClr val="E7DEC9">
                    <a:shade val="50000"/>
                    <a:satMod val="200000"/>
                  </a:srgbClr>
                </a:solidFill>
                <a:latin typeface="Arial"/>
                <a:cs typeface="Arial"/>
                <a:sym typeface="Arial"/>
              </a:rPr>
              <a:pPr/>
              <a:t>5/2/2016</a:t>
            </a:fld>
            <a:endParaRPr lang="en-US" kern="0">
              <a:solidFill>
                <a:srgbClr val="E7DEC9">
                  <a:shade val="50000"/>
                </a:srgbClr>
              </a:solidFill>
              <a:latin typeface="Arial"/>
              <a:cs typeface="Arial"/>
              <a:sym typeface="Arial"/>
            </a:endParaRPr>
          </a:p>
        </p:txBody>
      </p:sp>
      <p:sp>
        <p:nvSpPr>
          <p:cNvPr id="10" name="Footer Placeholder 9"/>
          <p:cNvSpPr>
            <a:spLocks noGrp="1"/>
          </p:cNvSpPr>
          <p:nvPr>
            <p:ph type="ftr" sz="quarter" idx="3"/>
          </p:nvPr>
        </p:nvSpPr>
        <p:spPr>
          <a:xfrm>
            <a:off x="5715000" y="6305551"/>
            <a:ext cx="2895600" cy="476250"/>
          </a:xfrm>
          <a:prstGeom prst="rect">
            <a:avLst/>
          </a:prstGeom>
        </p:spPr>
        <p:txBody>
          <a:bodyPr lIns="91439" tIns="45719" rIns="91439" bIns="45719" anchor="b"/>
          <a:lstStyle>
            <a:lvl1pPr eaLnBrk="1" latinLnBrk="0" hangingPunct="1">
              <a:defRPr kumimoji="0" sz="1200">
                <a:solidFill>
                  <a:schemeClr val="bg2">
                    <a:shade val="50000"/>
                    <a:satMod val="200000"/>
                  </a:schemeClr>
                </a:solidFill>
                <a:effectLst/>
              </a:defRPr>
            </a:lvl1pPr>
            <a:extLst/>
          </a:lstStyle>
          <a:p>
            <a:endParaRPr lang="en-US" kern="0">
              <a:solidFill>
                <a:srgbClr val="E7DEC9">
                  <a:shade val="50000"/>
                </a:srgbClr>
              </a:solidFill>
              <a:latin typeface="Arial"/>
              <a:cs typeface="Arial"/>
              <a:sym typeface="Arial"/>
            </a:endParaRPr>
          </a:p>
        </p:txBody>
      </p:sp>
      <p:sp>
        <p:nvSpPr>
          <p:cNvPr id="22" name="Slide Number Placeholder 21"/>
          <p:cNvSpPr>
            <a:spLocks noGrp="1"/>
          </p:cNvSpPr>
          <p:nvPr>
            <p:ph type="sldNum" sz="quarter" idx="4"/>
          </p:nvPr>
        </p:nvSpPr>
        <p:spPr>
          <a:xfrm>
            <a:off x="8613648" y="6305551"/>
            <a:ext cx="457200" cy="476250"/>
          </a:xfrm>
          <a:prstGeom prst="rect">
            <a:avLst/>
          </a:prstGeom>
        </p:spPr>
        <p:txBody>
          <a:bodyPr lIns="91439" tIns="45719" rIns="91439" bIns="45719" anchor="b"/>
          <a:lstStyle>
            <a:lvl1pPr algn="ctr" eaLnBrk="1" latinLnBrk="0" hangingPunct="1">
              <a:defRPr kumimoji="0" sz="1200">
                <a:solidFill>
                  <a:schemeClr val="bg2">
                    <a:shade val="50000"/>
                    <a:satMod val="200000"/>
                  </a:schemeClr>
                </a:solidFill>
                <a:effectLst/>
              </a:defRPr>
            </a:lvl1pPr>
            <a:extLst/>
          </a:lstStyle>
          <a:p>
            <a:fld id="{6294C92D-0306-4E69-9CD3-20855E849650}" type="slidenum">
              <a:rPr lang="en-US" kern="0" smtClean="0">
                <a:solidFill>
                  <a:srgbClr val="E7DEC9">
                    <a:shade val="50000"/>
                    <a:satMod val="200000"/>
                  </a:srgbClr>
                </a:solidFill>
                <a:latin typeface="Arial"/>
                <a:cs typeface="Arial"/>
                <a:sym typeface="Arial"/>
              </a:rPr>
              <a:pPr/>
              <a:t>‹#›</a:t>
            </a:fld>
            <a:endParaRPr lang="en-US" kern="0">
              <a:solidFill>
                <a:srgbClr val="E7DEC9">
                  <a:shade val="50000"/>
                </a:srgbClr>
              </a:solidFill>
              <a:latin typeface="Arial"/>
              <a:cs typeface="Arial"/>
              <a:sym typeface="Aria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91439" tIns="45719" rIns="91439" bIns="45719" anchor="ctr"/>
          <a:lstStyle>
            <a:extLst/>
          </a:lstStyle>
          <a:p>
            <a:pPr algn="ctr"/>
            <a:endParaRPr lang="en-US" sz="1300" kern="0">
              <a:solidFill>
                <a:prstClr val="white"/>
              </a:solidFill>
              <a:sym typeface="Arial"/>
            </a:endParaRPr>
          </a:p>
        </p:txBody>
      </p:sp>
    </p:spTree>
    <p:extLst>
      <p:ext uri="{BB962C8B-B14F-4D97-AF65-F5344CB8AC3E}">
        <p14:creationId xmlns:p14="http://schemas.microsoft.com/office/powerpoint/2010/main" val="25641986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56" indent="-283461"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74" indent="-237741"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59" indent="-228597"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69" indent="-173734"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35" indent="-182878"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45" indent="-182878"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55" indent="-182878"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21" indent="-182878"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30" indent="-182878"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196" algn="l" rtl="0" eaLnBrk="1" latinLnBrk="0" hangingPunct="1">
        <a:defRPr kumimoji="0" kern="1200">
          <a:solidFill>
            <a:schemeClr val="tx1"/>
          </a:solidFill>
          <a:latin typeface="+mn-lt"/>
          <a:ea typeface="+mn-ea"/>
          <a:cs typeface="+mn-cs"/>
        </a:defRPr>
      </a:lvl2pPr>
      <a:lvl3pPr marL="914391" algn="l" rtl="0" eaLnBrk="1" latinLnBrk="0" hangingPunct="1">
        <a:defRPr kumimoji="0" kern="1200">
          <a:solidFill>
            <a:schemeClr val="tx1"/>
          </a:solidFill>
          <a:latin typeface="+mn-lt"/>
          <a:ea typeface="+mn-ea"/>
          <a:cs typeface="+mn-cs"/>
        </a:defRPr>
      </a:lvl3pPr>
      <a:lvl4pPr marL="1371587" algn="l" rtl="0" eaLnBrk="1" latinLnBrk="0" hangingPunct="1">
        <a:defRPr kumimoji="0" kern="1200">
          <a:solidFill>
            <a:schemeClr val="tx1"/>
          </a:solidFill>
          <a:latin typeface="+mn-lt"/>
          <a:ea typeface="+mn-ea"/>
          <a:cs typeface="+mn-cs"/>
        </a:defRPr>
      </a:lvl4pPr>
      <a:lvl5pPr marL="1828782" algn="l" rtl="0" eaLnBrk="1" latinLnBrk="0" hangingPunct="1">
        <a:defRPr kumimoji="0" kern="1200">
          <a:solidFill>
            <a:schemeClr val="tx1"/>
          </a:solidFill>
          <a:latin typeface="+mn-lt"/>
          <a:ea typeface="+mn-ea"/>
          <a:cs typeface="+mn-cs"/>
        </a:defRPr>
      </a:lvl5pPr>
      <a:lvl6pPr marL="2285978" algn="l" rtl="0" eaLnBrk="1" latinLnBrk="0" hangingPunct="1">
        <a:defRPr kumimoji="0" kern="1200">
          <a:solidFill>
            <a:schemeClr val="tx1"/>
          </a:solidFill>
          <a:latin typeface="+mn-lt"/>
          <a:ea typeface="+mn-ea"/>
          <a:cs typeface="+mn-cs"/>
        </a:defRPr>
      </a:lvl6pPr>
      <a:lvl7pPr marL="2743173" algn="l" rtl="0" eaLnBrk="1" latinLnBrk="0" hangingPunct="1">
        <a:defRPr kumimoji="0" kern="1200">
          <a:solidFill>
            <a:schemeClr val="tx1"/>
          </a:solidFill>
          <a:latin typeface="+mn-lt"/>
          <a:ea typeface="+mn-ea"/>
          <a:cs typeface="+mn-cs"/>
        </a:defRPr>
      </a:lvl7pPr>
      <a:lvl8pPr marL="3200368" algn="l" rtl="0" eaLnBrk="1" latinLnBrk="0" hangingPunct="1">
        <a:defRPr kumimoji="0" kern="1200">
          <a:solidFill>
            <a:schemeClr val="tx1"/>
          </a:solidFill>
          <a:latin typeface="+mn-lt"/>
          <a:ea typeface="+mn-ea"/>
          <a:cs typeface="+mn-cs"/>
        </a:defRPr>
      </a:lvl8pPr>
      <a:lvl9pPr marL="3657563"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fontScale="90000"/>
          </a:bodyPr>
          <a:lstStyle/>
          <a:p>
            <a:r>
              <a:rPr lang="en-US" dirty="0" smtClean="0"/>
              <a:t>Warm Up: 5/2/16</a:t>
            </a:r>
            <a:br>
              <a:rPr lang="en-US" dirty="0" smtClean="0"/>
            </a:br>
            <a:r>
              <a:rPr lang="en-US" dirty="0" smtClean="0"/>
              <a:t>Is it sympatric or allopatric? </a:t>
            </a:r>
            <a:br>
              <a:rPr lang="en-US" dirty="0" smtClean="0"/>
            </a:br>
            <a:r>
              <a:rPr lang="en-US" dirty="0" smtClean="0"/>
              <a:t>1. Two rabbits live in on the prairie, one rabbit mates in early winter while another mates in late spring.  What type of speciation is this leading to? </a:t>
            </a:r>
            <a:br>
              <a:rPr lang="en-US" dirty="0" smtClean="0"/>
            </a:br>
            <a:r>
              <a:rPr lang="en-US" dirty="0" smtClean="0"/>
              <a:t> </a:t>
            </a:r>
            <a:br>
              <a:rPr lang="en-US" dirty="0" smtClean="0"/>
            </a:br>
            <a:r>
              <a:rPr lang="en-US" dirty="0" smtClean="0"/>
              <a:t>2.  Two rabbits live on prairie.  The rabbits are however separated by an impassible stream. What type of speciation is this leading to?   </a:t>
            </a:r>
            <a:endParaRPr lang="en-GB" dirty="0"/>
          </a:p>
        </p:txBody>
      </p:sp>
    </p:spTree>
    <p:extLst>
      <p:ext uri="{BB962C8B-B14F-4D97-AF65-F5344CB8AC3E}">
        <p14:creationId xmlns:p14="http://schemas.microsoft.com/office/powerpoint/2010/main" val="1639732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740" y="0"/>
            <a:ext cx="7498080" cy="1143000"/>
          </a:xfrm>
        </p:spPr>
        <p:txBody>
          <a:bodyPr/>
          <a:lstStyle/>
          <a:p>
            <a:r>
              <a:rPr lang="en-US" dirty="0" smtClean="0"/>
              <a:t>Data Collection  (Each Student!) </a:t>
            </a:r>
            <a:endParaRPr lang="en-US" dirty="0"/>
          </a:p>
        </p:txBody>
      </p:sp>
      <p:sp>
        <p:nvSpPr>
          <p:cNvPr id="3" name="Content Placeholder 2"/>
          <p:cNvSpPr>
            <a:spLocks noGrp="1"/>
          </p:cNvSpPr>
          <p:nvPr>
            <p:ph idx="1"/>
          </p:nvPr>
        </p:nvSpPr>
        <p:spPr>
          <a:xfrm>
            <a:off x="990600" y="1234440"/>
            <a:ext cx="7993380" cy="4800600"/>
          </a:xfrm>
        </p:spPr>
        <p:txBody>
          <a:bodyPr/>
          <a:lstStyle/>
          <a:p>
            <a:r>
              <a:rPr lang="en-US" dirty="0" smtClean="0"/>
              <a:t>Record numbers for BOTH your treatments and your control in your Reading outline Section </a:t>
            </a:r>
          </a:p>
          <a:p>
            <a:endParaRPr lang="en-US" dirty="0" smtClean="0"/>
          </a:p>
          <a:p>
            <a:pPr>
              <a:buNone/>
            </a:pPr>
            <a:endParaRPr lang="en-US" dirty="0" smtClean="0"/>
          </a:p>
        </p:txBody>
      </p:sp>
      <p:graphicFrame>
        <p:nvGraphicFramePr>
          <p:cNvPr id="4" name="Table 3"/>
          <p:cNvGraphicFramePr>
            <a:graphicFrameLocks noGrp="1"/>
          </p:cNvGraphicFramePr>
          <p:nvPr/>
        </p:nvGraphicFramePr>
        <p:xfrm>
          <a:off x="1074420" y="2880360"/>
          <a:ext cx="8069580" cy="3340608"/>
        </p:xfrm>
        <a:graphic>
          <a:graphicData uri="http://schemas.openxmlformats.org/drawingml/2006/table">
            <a:tbl>
              <a:tblPr firstRow="1" bandRow="1"/>
              <a:tblGrid>
                <a:gridCol w="1907356"/>
                <a:gridCol w="2127434"/>
                <a:gridCol w="2017395"/>
                <a:gridCol w="2017395"/>
              </a:tblGrid>
              <a:tr h="2292096">
                <a:tc>
                  <a:txBody>
                    <a:bodyPr/>
                    <a:lstStyle/>
                    <a:p>
                      <a:endParaRPr lang="en-US" sz="2900" dirty="0"/>
                    </a:p>
                  </a:txBody>
                  <a:tcPr marL="82296" marR="82296" marT="41148" marB="41148"/>
                </a:tc>
                <a:tc>
                  <a:txBody>
                    <a:bodyPr/>
                    <a:lstStyle/>
                    <a:p>
                      <a:r>
                        <a:rPr lang="en-US" sz="2900" dirty="0" smtClean="0"/>
                        <a:t>CONTROL</a:t>
                      </a:r>
                      <a:r>
                        <a:rPr lang="en-US" sz="2900" baseline="0" dirty="0" smtClean="0"/>
                        <a:t> </a:t>
                      </a:r>
                    </a:p>
                    <a:p>
                      <a:r>
                        <a:rPr lang="en-US" sz="2900" baseline="0" dirty="0" smtClean="0"/>
                        <a:t>% covered by Bacteria </a:t>
                      </a:r>
                      <a:endParaRPr lang="en-US" sz="2900" dirty="0"/>
                    </a:p>
                  </a:txBody>
                  <a:tcPr marL="82296" marR="82296" marT="41148" marB="41148"/>
                </a:tc>
                <a:tc>
                  <a:txBody>
                    <a:bodyPr/>
                    <a:lstStyle/>
                    <a:p>
                      <a:r>
                        <a:rPr lang="en-US" sz="2900" dirty="0" smtClean="0"/>
                        <a:t>Treatment </a:t>
                      </a:r>
                    </a:p>
                    <a:p>
                      <a:r>
                        <a:rPr lang="en-US" sz="2900" dirty="0" smtClean="0"/>
                        <a:t>(Write</a:t>
                      </a:r>
                      <a:r>
                        <a:rPr lang="en-US" sz="2900" baseline="0" dirty="0" smtClean="0"/>
                        <a:t> Your Treatment</a:t>
                      </a:r>
                      <a:r>
                        <a:rPr lang="en-US" sz="29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2900" baseline="0" dirty="0" smtClean="0"/>
                        <a:t>% covered by Bacteria</a:t>
                      </a:r>
                      <a:endParaRPr lang="en-US" sz="2900" dirty="0" smtClean="0"/>
                    </a:p>
                  </a:txBody>
                  <a:tcPr marL="82296" marR="82296" marT="41148" marB="41148"/>
                </a:tc>
                <a:tc>
                  <a:txBody>
                    <a:bodyPr/>
                    <a:lstStyle/>
                    <a:p>
                      <a:r>
                        <a:rPr lang="en-US" sz="2900" dirty="0" smtClean="0"/>
                        <a:t>Treatment </a:t>
                      </a:r>
                    </a:p>
                    <a:p>
                      <a:r>
                        <a:rPr lang="en-US" sz="2900" dirty="0" smtClean="0"/>
                        <a:t>(Write Your treatment)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2900" baseline="0" dirty="0" smtClean="0"/>
                        <a:t>% covered by Bacteria</a:t>
                      </a:r>
                      <a:endParaRPr lang="en-US" sz="2900" dirty="0" smtClean="0"/>
                    </a:p>
                  </a:txBody>
                  <a:tcPr marL="82296" marR="82296" marT="41148" marB="41148"/>
                </a:tc>
              </a:tr>
              <a:tr h="524256">
                <a:tc>
                  <a:txBody>
                    <a:bodyPr/>
                    <a:lstStyle/>
                    <a:p>
                      <a:r>
                        <a:rPr lang="en-US" sz="2900" dirty="0" smtClean="0"/>
                        <a:t>Replicate</a:t>
                      </a:r>
                      <a:r>
                        <a:rPr lang="en-US" sz="2900" baseline="0" dirty="0" smtClean="0"/>
                        <a:t> 1 </a:t>
                      </a:r>
                      <a:endParaRPr lang="en-US" sz="2900" dirty="0"/>
                    </a:p>
                  </a:txBody>
                  <a:tcPr marL="82296" marR="82296" marT="41148" marB="41148"/>
                </a:tc>
                <a:tc>
                  <a:txBody>
                    <a:bodyPr/>
                    <a:lstStyle/>
                    <a:p>
                      <a:endParaRPr lang="en-US" sz="2900" dirty="0"/>
                    </a:p>
                  </a:txBody>
                  <a:tcPr marL="82296" marR="82296" marT="41148" marB="41148"/>
                </a:tc>
                <a:tc>
                  <a:txBody>
                    <a:bodyPr/>
                    <a:lstStyle/>
                    <a:p>
                      <a:endParaRPr lang="en-US" sz="2900" dirty="0"/>
                    </a:p>
                  </a:txBody>
                  <a:tcPr marL="82296" marR="82296" marT="41148" marB="41148"/>
                </a:tc>
                <a:tc>
                  <a:txBody>
                    <a:bodyPr/>
                    <a:lstStyle/>
                    <a:p>
                      <a:endParaRPr lang="en-US" sz="2900" dirty="0"/>
                    </a:p>
                  </a:txBody>
                  <a:tcPr marL="82296" marR="82296" marT="41148" marB="41148"/>
                </a:tc>
              </a:tr>
              <a:tr h="524256">
                <a:tc>
                  <a:txBody>
                    <a:bodyPr/>
                    <a:lstStyle/>
                    <a:p>
                      <a:r>
                        <a:rPr lang="en-US" sz="2900" dirty="0" smtClean="0"/>
                        <a:t>Replicate 2 </a:t>
                      </a:r>
                      <a:endParaRPr lang="en-US" sz="2900" dirty="0"/>
                    </a:p>
                  </a:txBody>
                  <a:tcPr marL="82296" marR="82296" marT="41148" marB="41148"/>
                </a:tc>
                <a:tc>
                  <a:txBody>
                    <a:bodyPr/>
                    <a:lstStyle/>
                    <a:p>
                      <a:endParaRPr lang="en-US" sz="2900"/>
                    </a:p>
                  </a:txBody>
                  <a:tcPr marL="82296" marR="82296" marT="41148" marB="41148"/>
                </a:tc>
                <a:tc>
                  <a:txBody>
                    <a:bodyPr/>
                    <a:lstStyle/>
                    <a:p>
                      <a:endParaRPr lang="en-US" sz="2900" dirty="0"/>
                    </a:p>
                  </a:txBody>
                  <a:tcPr marL="82296" marR="82296" marT="41148" marB="41148"/>
                </a:tc>
                <a:tc>
                  <a:txBody>
                    <a:bodyPr/>
                    <a:lstStyle/>
                    <a:p>
                      <a:endParaRPr lang="en-US" sz="2900" dirty="0"/>
                    </a:p>
                  </a:txBody>
                  <a:tcPr marL="82296" marR="82296" marT="41148" marB="41148"/>
                </a:tc>
              </a:tr>
            </a:tbl>
          </a:graphicData>
        </a:graphic>
      </p:graphicFrame>
    </p:spTree>
    <p:extLst>
      <p:ext uri="{BB962C8B-B14F-4D97-AF65-F5344CB8AC3E}">
        <p14:creationId xmlns:p14="http://schemas.microsoft.com/office/powerpoint/2010/main" val="121058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 </a:t>
            </a:r>
            <a:endParaRPr lang="en-US" dirty="0"/>
          </a:p>
        </p:txBody>
      </p:sp>
      <p:sp>
        <p:nvSpPr>
          <p:cNvPr id="3" name="Content Placeholder 2"/>
          <p:cNvSpPr>
            <a:spLocks noGrp="1"/>
          </p:cNvSpPr>
          <p:nvPr>
            <p:ph sz="quarter" idx="1"/>
          </p:nvPr>
        </p:nvSpPr>
        <p:spPr>
          <a:xfrm>
            <a:off x="990600" y="1600200"/>
            <a:ext cx="7696200" cy="4873752"/>
          </a:xfrm>
        </p:spPr>
        <p:txBody>
          <a:bodyPr>
            <a:normAutofit/>
          </a:bodyPr>
          <a:lstStyle/>
          <a:p>
            <a:r>
              <a:rPr lang="en-US" sz="3200" dirty="0" smtClean="0"/>
              <a:t>Are your treatment numbers any different then your control numbers? </a:t>
            </a:r>
          </a:p>
          <a:p>
            <a:endParaRPr lang="en-US" sz="3200" dirty="0"/>
          </a:p>
          <a:p>
            <a:r>
              <a:rPr lang="en-US" sz="3200" dirty="0" smtClean="0"/>
              <a:t>Is treatment 1 better than treatment 2? </a:t>
            </a:r>
          </a:p>
          <a:p>
            <a:endParaRPr lang="en-US" sz="3200" dirty="0"/>
          </a:p>
          <a:p>
            <a:r>
              <a:rPr lang="en-US" sz="3200" dirty="0" smtClean="0"/>
              <a:t>How do you know? </a:t>
            </a:r>
            <a:endParaRPr lang="en-US" sz="3200" dirty="0"/>
          </a:p>
        </p:txBody>
      </p:sp>
    </p:spTree>
    <p:extLst>
      <p:ext uri="{BB962C8B-B14F-4D97-AF65-F5344CB8AC3E}">
        <p14:creationId xmlns:p14="http://schemas.microsoft.com/office/powerpoint/2010/main" val="277629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8229600" cy="1143000"/>
          </a:xfrm>
        </p:spPr>
        <p:txBody>
          <a:bodyPr/>
          <a:lstStyle/>
          <a:p>
            <a:r>
              <a:rPr lang="en-US" dirty="0" smtClean="0"/>
              <a:t>Statistics </a:t>
            </a:r>
            <a:endParaRPr lang="en-US" dirty="0"/>
          </a:p>
        </p:txBody>
      </p:sp>
      <p:sp>
        <p:nvSpPr>
          <p:cNvPr id="3" name="Content Placeholder 2"/>
          <p:cNvSpPr>
            <a:spLocks noGrp="1"/>
          </p:cNvSpPr>
          <p:nvPr>
            <p:ph sz="quarter" idx="1"/>
          </p:nvPr>
        </p:nvSpPr>
        <p:spPr>
          <a:xfrm>
            <a:off x="1066800" y="1325880"/>
            <a:ext cx="7924800" cy="6019800"/>
          </a:xfrm>
        </p:spPr>
        <p:txBody>
          <a:bodyPr>
            <a:normAutofit/>
          </a:bodyPr>
          <a:lstStyle/>
          <a:p>
            <a:r>
              <a:rPr lang="en-US" sz="3200" dirty="0" smtClean="0"/>
              <a:t>Is there a difference between groups or is it due to chance? </a:t>
            </a:r>
          </a:p>
          <a:p>
            <a:endParaRPr lang="en-US" sz="3200" dirty="0"/>
          </a:p>
          <a:p>
            <a:r>
              <a:rPr lang="en-US" sz="3200" dirty="0" smtClean="0"/>
              <a:t>Run a t-test…..</a:t>
            </a:r>
          </a:p>
          <a:p>
            <a:endParaRPr lang="en-US" dirty="0"/>
          </a:p>
          <a:p>
            <a:r>
              <a:rPr lang="en-US" sz="3200" dirty="0" smtClean="0"/>
              <a:t>Tails = 2</a:t>
            </a:r>
          </a:p>
          <a:p>
            <a:endParaRPr lang="en-US" sz="3200" dirty="0" smtClean="0"/>
          </a:p>
          <a:p>
            <a:endParaRPr lang="en-US" dirty="0"/>
          </a:p>
        </p:txBody>
      </p:sp>
    </p:spTree>
    <p:extLst>
      <p:ext uri="{BB962C8B-B14F-4D97-AF65-F5344CB8AC3E}">
        <p14:creationId xmlns:p14="http://schemas.microsoft.com/office/powerpoint/2010/main" val="219382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Statistical Interpretation </a:t>
            </a:r>
            <a:endParaRPr lang="en-US" sz="4000" dirty="0"/>
          </a:p>
        </p:txBody>
      </p:sp>
      <p:sp>
        <p:nvSpPr>
          <p:cNvPr id="3" name="Content Placeholder 2"/>
          <p:cNvSpPr>
            <a:spLocks noGrp="1"/>
          </p:cNvSpPr>
          <p:nvPr>
            <p:ph sz="quarter" idx="1"/>
          </p:nvPr>
        </p:nvSpPr>
        <p:spPr/>
        <p:txBody>
          <a:bodyPr/>
          <a:lstStyle/>
          <a:p>
            <a:r>
              <a:rPr lang="en-US" sz="3200" dirty="0" smtClean="0"/>
              <a:t>If the p-value is less than 0.05 then we say there is a ‘significant difference’ between groups </a:t>
            </a:r>
          </a:p>
          <a:p>
            <a:endParaRPr lang="en-US" sz="3200" dirty="0" smtClean="0"/>
          </a:p>
          <a:p>
            <a:r>
              <a:rPr lang="en-US" sz="3200" dirty="0" smtClean="0"/>
              <a:t>If the p-value is more than 0.05 then we say there is ‘no significant difference’ between groups. </a:t>
            </a:r>
          </a:p>
          <a:p>
            <a:endParaRPr lang="en-US" dirty="0"/>
          </a:p>
        </p:txBody>
      </p:sp>
    </p:spTree>
    <p:extLst>
      <p:ext uri="{BB962C8B-B14F-4D97-AF65-F5344CB8AC3E}">
        <p14:creationId xmlns:p14="http://schemas.microsoft.com/office/powerpoint/2010/main" val="3079625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90600"/>
            <a:ext cx="8763000" cy="5016758"/>
          </a:xfrm>
          <a:prstGeom prst="rect">
            <a:avLst/>
          </a:prstGeom>
        </p:spPr>
        <p:txBody>
          <a:bodyPr wrap="square">
            <a:spAutoFit/>
          </a:bodyPr>
          <a:lstStyle/>
          <a:p>
            <a:r>
              <a:rPr lang="en-US" sz="2000" dirty="0"/>
              <a:t>The Oregon slender salamander (</a:t>
            </a:r>
            <a:r>
              <a:rPr lang="en-US" sz="2000" i="1" dirty="0" err="1"/>
              <a:t>Batrachoseps</a:t>
            </a:r>
            <a:r>
              <a:rPr lang="en-US" sz="2000" dirty="0"/>
              <a:t> </a:t>
            </a:r>
            <a:r>
              <a:rPr lang="en-US" sz="2000" i="1" dirty="0" err="1"/>
              <a:t>wrighti</a:t>
            </a:r>
            <a:r>
              <a:rPr lang="en-US" sz="2000" dirty="0"/>
              <a:t>) is the only endemic amphibian in Oregon. Its range is restricted to the northern portion of the Oregon Cascade Range. The Oregon slender salamander requires specific microhabitat conditions and is associated with old-growth habitat conditions (Bury and Corn, 1988; Gilbert and </a:t>
            </a:r>
            <a:r>
              <a:rPr lang="en-US" sz="2000" dirty="0" err="1"/>
              <a:t>Allwine</a:t>
            </a:r>
            <a:r>
              <a:rPr lang="en-US" sz="2000" dirty="0"/>
              <a:t>, 1991; </a:t>
            </a:r>
            <a:r>
              <a:rPr lang="en-US" sz="2000" dirty="0" err="1"/>
              <a:t>Vesely</a:t>
            </a:r>
            <a:r>
              <a:rPr lang="en-US" sz="2000" dirty="0"/>
              <a:t>, 1999). There are many known or suspected threats to the species including timber harvest, fire, roads, disease, climate change, and recreational activities. Currently, the Oregon slender salamander is considered a sensitive species by the U.S. Forest Service Region 6, Oregon Bureau of Land Management (BLM), and the State of Oregon. The Oregon Natural Heritage Information Center ranks this species as globally imperiled (G2G3) and Oregon State ranks this species imperiled (S2S3). The federal Conservation Assessment for this species (Clayton and Olson, 2009) states information needs for the salamander that include a better understanding of the optimal habitat locations across federal lands. This information would aid land management decisions by federal land managers, to better balance their priorities of diverse land use proposals and species protection measures. </a:t>
            </a:r>
          </a:p>
        </p:txBody>
      </p:sp>
      <p:sp>
        <p:nvSpPr>
          <p:cNvPr id="5" name="TextBox 4"/>
          <p:cNvSpPr txBox="1"/>
          <p:nvPr/>
        </p:nvSpPr>
        <p:spPr>
          <a:xfrm>
            <a:off x="2667000" y="1"/>
            <a:ext cx="3352800" cy="461665"/>
          </a:xfrm>
          <a:prstGeom prst="rect">
            <a:avLst/>
          </a:prstGeom>
          <a:noFill/>
        </p:spPr>
        <p:txBody>
          <a:bodyPr wrap="square" rtlCol="0">
            <a:spAutoFit/>
          </a:bodyPr>
          <a:lstStyle/>
          <a:p>
            <a:pPr algn="ctr"/>
            <a:r>
              <a:rPr lang="en-US" sz="2400" dirty="0" smtClean="0"/>
              <a:t>In Text </a:t>
            </a:r>
            <a:r>
              <a:rPr lang="en-US" sz="2400" smtClean="0"/>
              <a:t>Citation Examples </a:t>
            </a:r>
            <a:endParaRPr lang="en-US" sz="2400" dirty="0"/>
          </a:p>
        </p:txBody>
      </p:sp>
    </p:spTree>
    <p:extLst>
      <p:ext uri="{BB962C8B-B14F-4D97-AF65-F5344CB8AC3E}">
        <p14:creationId xmlns:p14="http://schemas.microsoft.com/office/powerpoint/2010/main" val="3374011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Reference </a:t>
            </a:r>
            <a:endParaRPr lang="en-US" dirty="0"/>
          </a:p>
        </p:txBody>
      </p:sp>
      <p:sp>
        <p:nvSpPr>
          <p:cNvPr id="3" name="Content Placeholder 2"/>
          <p:cNvSpPr>
            <a:spLocks noGrp="1"/>
          </p:cNvSpPr>
          <p:nvPr>
            <p:ph sz="quarter" idx="1"/>
          </p:nvPr>
        </p:nvSpPr>
        <p:spPr>
          <a:xfrm>
            <a:off x="304800" y="1600200"/>
            <a:ext cx="8534400" cy="4525963"/>
          </a:xfrm>
        </p:spPr>
        <p:txBody>
          <a:bodyPr/>
          <a:lstStyle/>
          <a:p>
            <a:r>
              <a:rPr lang="en-US" dirty="0"/>
              <a:t>Bury, R. Bruce, and Paul Stephen Corn. </a:t>
            </a:r>
            <a:r>
              <a:rPr lang="en-US" dirty="0" smtClean="0"/>
              <a:t>(1988). Responses </a:t>
            </a:r>
            <a:r>
              <a:rPr lang="en-US" dirty="0"/>
              <a:t>of aquatic and streamside amphibians to timber harvest: a review</a:t>
            </a:r>
            <a:r>
              <a:rPr lang="en-US" dirty="0" smtClean="0"/>
              <a:t>.</a:t>
            </a:r>
            <a:r>
              <a:rPr lang="en-US" dirty="0"/>
              <a:t> </a:t>
            </a:r>
            <a:r>
              <a:rPr lang="en-US" i="1" dirty="0"/>
              <a:t>Streamside management: Riparian wildlife and forestry interactions</a:t>
            </a:r>
            <a:r>
              <a:rPr lang="en-US" dirty="0"/>
              <a:t> </a:t>
            </a:r>
            <a:r>
              <a:rPr lang="en-US" dirty="0" smtClean="0"/>
              <a:t>(59), 165-181</a:t>
            </a:r>
            <a:r>
              <a:rPr lang="en-US" dirty="0"/>
              <a:t>.</a:t>
            </a:r>
          </a:p>
        </p:txBody>
      </p:sp>
    </p:spTree>
    <p:extLst>
      <p:ext uri="{BB962C8B-B14F-4D97-AF65-F5344CB8AC3E}">
        <p14:creationId xmlns:p14="http://schemas.microsoft.com/office/powerpoint/2010/main" val="149478322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383</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Solstice</vt:lpstr>
      <vt:lpstr>Warm Up: 5/2/16 Is it sympatric or allopatric?  1. Two rabbits live in on the prairie, one rabbit mates in early winter while another mates in late spring.  What type of speciation is this leading to?    2.  Two rabbits live on prairie.  The rabbits are however separated by an impassible stream. What type of speciation is this leading to?   </vt:lpstr>
      <vt:lpstr>Data Collection  (Each Student!) </vt:lpstr>
      <vt:lpstr>Data Analysis </vt:lpstr>
      <vt:lpstr>Statistics </vt:lpstr>
      <vt:lpstr>Statistical Interpretation </vt:lpstr>
      <vt:lpstr>PowerPoint Presentation</vt:lpstr>
      <vt:lpstr>Sample Reference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5/2/16 Is it sympatric or allopatric?  1. Two are in the</dc:title>
  <dc:creator>Tech Admin</dc:creator>
  <cp:lastModifiedBy>Tech Admin</cp:lastModifiedBy>
  <cp:revision>3</cp:revision>
  <dcterms:created xsi:type="dcterms:W3CDTF">2016-04-29T16:02:38Z</dcterms:created>
  <dcterms:modified xsi:type="dcterms:W3CDTF">2016-05-02T18:44:18Z</dcterms:modified>
</cp:coreProperties>
</file>