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8" r:id="rId3"/>
  </p:sldMasterIdLst>
  <p:notesMasterIdLst>
    <p:notesMasterId r:id="rId22"/>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5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7DDA95-92D4-427A-8AC7-0AF0DBE1C5A3}" type="datetimeFigureOut">
              <a:rPr lang="en-US" smtClean="0"/>
              <a:t>4/24/2016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A1966-2FD7-4930-9C65-3498BDF2E8BA}" type="slidenum">
              <a:rPr lang="en-US" smtClean="0"/>
              <a:t>‹#›</a:t>
            </a:fld>
            <a:endParaRPr lang="en-US"/>
          </a:p>
        </p:txBody>
      </p:sp>
    </p:spTree>
    <p:extLst>
      <p:ext uri="{BB962C8B-B14F-4D97-AF65-F5344CB8AC3E}">
        <p14:creationId xmlns:p14="http://schemas.microsoft.com/office/powerpoint/2010/main" val="2349250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txBox="1">
            <a:spLocks noGrp="1"/>
          </p:cNvSpPr>
          <p:nvPr>
            <p:ph type="body" idx="1"/>
          </p:nvPr>
        </p:nvSpPr>
        <p:spPr>
          <a:xfrm>
            <a:off x="685801" y="4343401"/>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25" name="Shape 3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4" y="8685213"/>
            <a:ext cx="2971800" cy="457200"/>
          </a:xfrm>
          <a:prstGeom prst="rect">
            <a:avLst/>
          </a:prstGeom>
          <a:ln/>
        </p:spPr>
        <p:txBody>
          <a:bodyPr lIns="91439" tIns="45719" rIns="91439" bIns="45719"/>
          <a:lstStyle/>
          <a:p>
            <a:fld id="{41C570EC-013A-4227-A857-477C1C373101}" type="slidenum">
              <a:rPr lang="en-US" altLang="en-US">
                <a:solidFill>
                  <a:prstClr val="black"/>
                </a:solidFill>
              </a:rPr>
              <a:pPr/>
              <a:t>5</a:t>
            </a:fld>
            <a:endParaRPr lang="en-US" altLang="en-US">
              <a:solidFill>
                <a:prstClr val="black"/>
              </a:solidFill>
            </a:endParaRPr>
          </a:p>
        </p:txBody>
      </p:sp>
      <p:sp>
        <p:nvSpPr>
          <p:cNvPr id="11266" name="Rectangle 2"/>
          <p:cNvSpPr>
            <a:spLocks noGrp="1" noRot="1" noChangeAspect="1" noChangeArrowheads="1" noTextEdit="1"/>
          </p:cNvSpPr>
          <p:nvPr>
            <p:ph type="sldImg"/>
          </p:nvPr>
        </p:nvSpPr>
        <p:spPr>
          <a:xfrm>
            <a:off x="1144588" y="685800"/>
            <a:ext cx="4572000" cy="3429000"/>
          </a:xfrm>
          <a:ln/>
        </p:spPr>
      </p:sp>
      <p:sp>
        <p:nvSpPr>
          <p:cNvPr id="112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4" y="8685213"/>
            <a:ext cx="2971800" cy="457200"/>
          </a:xfrm>
          <a:prstGeom prst="rect">
            <a:avLst/>
          </a:prstGeom>
          <a:ln/>
        </p:spPr>
        <p:txBody>
          <a:bodyPr lIns="91439" tIns="45719" rIns="91439" bIns="45719"/>
          <a:lstStyle/>
          <a:p>
            <a:fld id="{609A062B-6AAD-45D8-B93D-648CAF6D24DC}" type="slidenum">
              <a:rPr lang="en-US" altLang="en-US">
                <a:solidFill>
                  <a:prstClr val="black"/>
                </a:solidFill>
              </a:rPr>
              <a:pPr/>
              <a:t>6</a:t>
            </a:fld>
            <a:endParaRPr lang="en-US" altLang="en-US">
              <a:solidFill>
                <a:prstClr val="black"/>
              </a:solidFill>
            </a:endParaRPr>
          </a:p>
        </p:txBody>
      </p:sp>
      <p:sp>
        <p:nvSpPr>
          <p:cNvPr id="17410" name="Rectangle 2"/>
          <p:cNvSpPr>
            <a:spLocks noGrp="1" noRot="1" noChangeAspect="1" noChangeArrowheads="1" noTextEdit="1"/>
          </p:cNvSpPr>
          <p:nvPr>
            <p:ph type="sldImg"/>
          </p:nvPr>
        </p:nvSpPr>
        <p:spPr>
          <a:xfrm>
            <a:off x="1144588" y="685800"/>
            <a:ext cx="4572000" cy="3429000"/>
          </a:xfrm>
          <a:ln/>
        </p:spPr>
      </p:sp>
      <p:sp>
        <p:nvSpPr>
          <p:cNvPr id="174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4" y="8685213"/>
            <a:ext cx="2971800" cy="457200"/>
          </a:xfrm>
          <a:prstGeom prst="rect">
            <a:avLst/>
          </a:prstGeom>
          <a:ln/>
        </p:spPr>
        <p:txBody>
          <a:bodyPr lIns="91439" tIns="45719" rIns="91439" bIns="45719"/>
          <a:lstStyle/>
          <a:p>
            <a:fld id="{999753E4-8758-426E-B0BF-9DC44A164DB4}" type="slidenum">
              <a:rPr lang="en-US" altLang="en-US">
                <a:solidFill>
                  <a:prstClr val="black"/>
                </a:solidFill>
              </a:rPr>
              <a:pPr/>
              <a:t>7</a:t>
            </a:fld>
            <a:endParaRPr lang="en-US" altLang="en-US">
              <a:solidFill>
                <a:prstClr val="black"/>
              </a:solidFill>
            </a:endParaRPr>
          </a:p>
        </p:txBody>
      </p:sp>
      <p:sp>
        <p:nvSpPr>
          <p:cNvPr id="15362" name="Rectangle 2"/>
          <p:cNvSpPr>
            <a:spLocks noGrp="1" noRot="1" noChangeAspect="1" noChangeArrowheads="1" noTextEdit="1"/>
          </p:cNvSpPr>
          <p:nvPr>
            <p:ph type="sldImg"/>
          </p:nvPr>
        </p:nvSpPr>
        <p:spPr>
          <a:xfrm>
            <a:off x="1144588" y="685800"/>
            <a:ext cx="4572000" cy="3429000"/>
          </a:xfrm>
          <a:ln/>
        </p:spPr>
      </p:sp>
      <p:sp>
        <p:nvSpPr>
          <p:cNvPr id="153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4" y="8685213"/>
            <a:ext cx="2971800" cy="457200"/>
          </a:xfrm>
          <a:prstGeom prst="rect">
            <a:avLst/>
          </a:prstGeom>
          <a:ln/>
        </p:spPr>
        <p:txBody>
          <a:bodyPr lIns="91439" tIns="45719" rIns="91439" bIns="45719"/>
          <a:lstStyle/>
          <a:p>
            <a:fld id="{6715FD42-6F26-49B8-80E7-7C075C860E75}" type="slidenum">
              <a:rPr lang="en-US" altLang="en-US">
                <a:solidFill>
                  <a:prstClr val="black"/>
                </a:solidFill>
              </a:rPr>
              <a:pPr/>
              <a:t>8</a:t>
            </a:fld>
            <a:endParaRPr lang="en-US" altLang="en-US">
              <a:solidFill>
                <a:prstClr val="black"/>
              </a:solidFill>
            </a:endParaRPr>
          </a:p>
        </p:txBody>
      </p:sp>
      <p:sp>
        <p:nvSpPr>
          <p:cNvPr id="19458" name="Rectangle 2"/>
          <p:cNvSpPr>
            <a:spLocks noGrp="1" noRot="1" noChangeAspect="1" noChangeArrowheads="1" noTextEdit="1"/>
          </p:cNvSpPr>
          <p:nvPr>
            <p:ph type="sldImg"/>
          </p:nvPr>
        </p:nvSpPr>
        <p:spPr>
          <a:xfrm>
            <a:off x="1144588" y="685800"/>
            <a:ext cx="4572000" cy="3429000"/>
          </a:xfrm>
          <a:ln/>
        </p:spPr>
      </p:sp>
      <p:sp>
        <p:nvSpPr>
          <p:cNvPr id="194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4" y="8685213"/>
            <a:ext cx="2971800" cy="457200"/>
          </a:xfrm>
          <a:prstGeom prst="rect">
            <a:avLst/>
          </a:prstGeom>
          <a:ln/>
        </p:spPr>
        <p:txBody>
          <a:bodyPr lIns="91439" tIns="45719" rIns="91439" bIns="45719"/>
          <a:lstStyle/>
          <a:p>
            <a:fld id="{4C3201B0-1DA7-44C1-A7BD-9897F0C4084B}" type="slidenum">
              <a:rPr lang="en-US" altLang="en-US">
                <a:solidFill>
                  <a:prstClr val="black"/>
                </a:solidFill>
              </a:rPr>
              <a:pPr/>
              <a:t>9</a:t>
            </a:fld>
            <a:endParaRPr lang="en-US" altLang="en-US">
              <a:solidFill>
                <a:prstClr val="black"/>
              </a:solidFill>
            </a:endParaRPr>
          </a:p>
        </p:txBody>
      </p:sp>
      <p:sp>
        <p:nvSpPr>
          <p:cNvPr id="21506" name="Rectangle 2"/>
          <p:cNvSpPr>
            <a:spLocks noGrp="1" noRot="1" noChangeAspect="1" noChangeArrowheads="1" noTextEdit="1"/>
          </p:cNvSpPr>
          <p:nvPr>
            <p:ph type="sldImg"/>
          </p:nvPr>
        </p:nvSpPr>
        <p:spPr>
          <a:xfrm>
            <a:off x="1144588" y="685800"/>
            <a:ext cx="4572000" cy="3429000"/>
          </a:xfrm>
          <a:ln/>
        </p:spPr>
      </p:sp>
      <p:sp>
        <p:nvSpPr>
          <p:cNvPr id="215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4" y="8685213"/>
            <a:ext cx="2971800" cy="457200"/>
          </a:xfrm>
          <a:prstGeom prst="rect">
            <a:avLst/>
          </a:prstGeom>
          <a:ln/>
        </p:spPr>
        <p:txBody>
          <a:bodyPr lIns="91439" tIns="45719" rIns="91439" bIns="45719"/>
          <a:lstStyle/>
          <a:p>
            <a:fld id="{60A9A885-7299-4689-BF0A-26E80C5A2915}" type="slidenum">
              <a:rPr lang="en-US" altLang="en-US">
                <a:solidFill>
                  <a:prstClr val="black"/>
                </a:solidFill>
              </a:rPr>
              <a:pPr/>
              <a:t>11</a:t>
            </a:fld>
            <a:endParaRPr lang="en-US" altLang="en-US">
              <a:solidFill>
                <a:prstClr val="black"/>
              </a:solidFill>
            </a:endParaRPr>
          </a:p>
        </p:txBody>
      </p:sp>
      <p:sp>
        <p:nvSpPr>
          <p:cNvPr id="27650" name="Rectangle 2"/>
          <p:cNvSpPr>
            <a:spLocks noGrp="1" noRot="1" noChangeAspect="1" noChangeArrowheads="1" noTextEdit="1"/>
          </p:cNvSpPr>
          <p:nvPr>
            <p:ph type="sldImg"/>
          </p:nvPr>
        </p:nvSpPr>
        <p:spPr>
          <a:xfrm>
            <a:off x="1144588" y="685800"/>
            <a:ext cx="4572000" cy="3429000"/>
          </a:xfrm>
          <a:ln/>
        </p:spPr>
      </p:sp>
      <p:sp>
        <p:nvSpPr>
          <p:cNvPr id="276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4" y="8685213"/>
            <a:ext cx="2971800" cy="457200"/>
          </a:xfrm>
          <a:prstGeom prst="rect">
            <a:avLst/>
          </a:prstGeom>
          <a:ln/>
        </p:spPr>
        <p:txBody>
          <a:bodyPr lIns="91439" tIns="45719" rIns="91439" bIns="45719"/>
          <a:lstStyle/>
          <a:p>
            <a:fld id="{6056349D-BDDA-474D-9C61-5BF02B477E97}" type="slidenum">
              <a:rPr lang="en-US" altLang="en-US">
                <a:solidFill>
                  <a:prstClr val="black"/>
                </a:solidFill>
              </a:rPr>
              <a:pPr/>
              <a:t>13</a:t>
            </a:fld>
            <a:endParaRPr lang="en-US" altLang="en-US">
              <a:solidFill>
                <a:prstClr val="black"/>
              </a:solidFill>
            </a:endParaRPr>
          </a:p>
        </p:txBody>
      </p:sp>
      <p:sp>
        <p:nvSpPr>
          <p:cNvPr id="31746" name="Rectangle 2"/>
          <p:cNvSpPr>
            <a:spLocks noGrp="1" noRot="1" noChangeAspect="1" noChangeArrowheads="1" noTextEdit="1"/>
          </p:cNvSpPr>
          <p:nvPr>
            <p:ph type="sldImg"/>
          </p:nvPr>
        </p:nvSpPr>
        <p:spPr>
          <a:xfrm>
            <a:off x="1144588" y="685800"/>
            <a:ext cx="4572000" cy="3429000"/>
          </a:xfrm>
          <a:ln/>
        </p:spPr>
      </p:sp>
      <p:sp>
        <p:nvSpPr>
          <p:cNvPr id="317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4" y="8685213"/>
            <a:ext cx="2971800" cy="457200"/>
          </a:xfrm>
          <a:prstGeom prst="rect">
            <a:avLst/>
          </a:prstGeom>
          <a:ln/>
        </p:spPr>
        <p:txBody>
          <a:bodyPr lIns="91439" tIns="45719" rIns="91439" bIns="45719"/>
          <a:lstStyle/>
          <a:p>
            <a:fld id="{4B1C2EBC-4A7B-4AC7-992C-9FFDB8EF13E8}" type="slidenum">
              <a:rPr lang="en-US" altLang="en-US">
                <a:solidFill>
                  <a:prstClr val="black"/>
                </a:solidFill>
              </a:rPr>
              <a:pPr/>
              <a:t>14</a:t>
            </a:fld>
            <a:endParaRPr lang="en-US" altLang="en-US">
              <a:solidFill>
                <a:prstClr val="black"/>
              </a:solidFill>
            </a:endParaRPr>
          </a:p>
        </p:txBody>
      </p:sp>
      <p:sp>
        <p:nvSpPr>
          <p:cNvPr id="35842" name="Rectangle 2"/>
          <p:cNvSpPr>
            <a:spLocks noGrp="1" noRot="1" noChangeAspect="1" noChangeArrowheads="1" noTextEdit="1"/>
          </p:cNvSpPr>
          <p:nvPr>
            <p:ph type="sldImg"/>
          </p:nvPr>
        </p:nvSpPr>
        <p:spPr>
          <a:xfrm>
            <a:off x="1144588" y="685800"/>
            <a:ext cx="4572000" cy="3429000"/>
          </a:xfrm>
          <a:ln/>
        </p:spPr>
      </p:sp>
      <p:sp>
        <p:nvSpPr>
          <p:cNvPr id="35843"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EEDA0C-3255-4B69-A70C-EBDE0D5170A7}" type="datetimeFigureOut">
              <a:rPr lang="en-US" smtClean="0"/>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DE428-40AE-4E22-8AA0-878A1FF526F8}" type="slidenum">
              <a:rPr lang="en-US" smtClean="0"/>
              <a:t>‹#›</a:t>
            </a:fld>
            <a:endParaRPr lang="en-US"/>
          </a:p>
        </p:txBody>
      </p:sp>
    </p:spTree>
    <p:extLst>
      <p:ext uri="{BB962C8B-B14F-4D97-AF65-F5344CB8AC3E}">
        <p14:creationId xmlns:p14="http://schemas.microsoft.com/office/powerpoint/2010/main" val="2011512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EEDA0C-3255-4B69-A70C-EBDE0D5170A7}" type="datetimeFigureOut">
              <a:rPr lang="en-US" smtClean="0"/>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DE428-40AE-4E22-8AA0-878A1FF526F8}" type="slidenum">
              <a:rPr lang="en-US" smtClean="0"/>
              <a:t>‹#›</a:t>
            </a:fld>
            <a:endParaRPr lang="en-US"/>
          </a:p>
        </p:txBody>
      </p:sp>
    </p:spTree>
    <p:extLst>
      <p:ext uri="{BB962C8B-B14F-4D97-AF65-F5344CB8AC3E}">
        <p14:creationId xmlns:p14="http://schemas.microsoft.com/office/powerpoint/2010/main" val="1985976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EEDA0C-3255-4B69-A70C-EBDE0D5170A7}" type="datetimeFigureOut">
              <a:rPr lang="en-US" smtClean="0"/>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DE428-40AE-4E22-8AA0-878A1FF526F8}" type="slidenum">
              <a:rPr lang="en-US" smtClean="0"/>
              <a:t>‹#›</a:t>
            </a:fld>
            <a:endParaRPr lang="en-US"/>
          </a:p>
        </p:txBody>
      </p:sp>
    </p:spTree>
    <p:extLst>
      <p:ext uri="{BB962C8B-B14F-4D97-AF65-F5344CB8AC3E}">
        <p14:creationId xmlns:p14="http://schemas.microsoft.com/office/powerpoint/2010/main" val="4273306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1042987" y="1027112"/>
            <a:ext cx="7024686" cy="11430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4000" b="0" i="0" u="none" strike="noStrike" cap="none">
                <a:solidFill>
                  <a:schemeClr val="accent1"/>
                </a:solidFill>
                <a:latin typeface="Questrial"/>
                <a:ea typeface="Questrial"/>
                <a:cs typeface="Questrial"/>
                <a:sym typeface="Questrial"/>
              </a:defRPr>
            </a:lvl1pPr>
            <a:lvl2pPr marL="0" marR="0" lvl="1" indent="0" algn="l" rtl="0">
              <a:spcBef>
                <a:spcPts val="0"/>
              </a:spcBef>
              <a:spcAft>
                <a:spcPts val="0"/>
              </a:spcAft>
              <a:buNone/>
              <a:defRPr sz="4000" b="0" i="0" u="none" strike="noStrike" cap="none">
                <a:solidFill>
                  <a:schemeClr val="accent1"/>
                </a:solidFill>
                <a:latin typeface="Questrial"/>
                <a:ea typeface="Questrial"/>
                <a:cs typeface="Questrial"/>
                <a:sym typeface="Questrial"/>
              </a:defRPr>
            </a:lvl2pPr>
            <a:lvl3pPr marL="0" marR="0" lvl="2" indent="0" algn="l" rtl="0">
              <a:spcBef>
                <a:spcPts val="0"/>
              </a:spcBef>
              <a:spcAft>
                <a:spcPts val="0"/>
              </a:spcAft>
              <a:buNone/>
              <a:defRPr sz="4000" b="0" i="0" u="none" strike="noStrike" cap="none">
                <a:solidFill>
                  <a:schemeClr val="accent1"/>
                </a:solidFill>
                <a:latin typeface="Questrial"/>
                <a:ea typeface="Questrial"/>
                <a:cs typeface="Questrial"/>
                <a:sym typeface="Questrial"/>
              </a:defRPr>
            </a:lvl3pPr>
            <a:lvl4pPr marL="0" marR="0" lvl="3" indent="0" algn="l" rtl="0">
              <a:spcBef>
                <a:spcPts val="0"/>
              </a:spcBef>
              <a:spcAft>
                <a:spcPts val="0"/>
              </a:spcAft>
              <a:buNone/>
              <a:defRPr sz="4000" b="0" i="0" u="none" strike="noStrike" cap="none">
                <a:solidFill>
                  <a:schemeClr val="accent1"/>
                </a:solidFill>
                <a:latin typeface="Questrial"/>
                <a:ea typeface="Questrial"/>
                <a:cs typeface="Questrial"/>
                <a:sym typeface="Questrial"/>
              </a:defRPr>
            </a:lvl4pPr>
            <a:lvl5pPr marL="0" marR="0" lvl="4" indent="0" algn="l" rtl="0">
              <a:spcBef>
                <a:spcPts val="0"/>
              </a:spcBef>
              <a:spcAft>
                <a:spcPts val="0"/>
              </a:spcAft>
              <a:buNone/>
              <a:defRPr sz="4000" b="0" i="0" u="none" strike="noStrike" cap="none">
                <a:solidFill>
                  <a:schemeClr val="accent1"/>
                </a:solidFill>
                <a:latin typeface="Questrial"/>
                <a:ea typeface="Questrial"/>
                <a:cs typeface="Questrial"/>
                <a:sym typeface="Questria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59" name="Shape 59"/>
          <p:cNvSpPr txBox="1">
            <a:spLocks noGrp="1"/>
          </p:cNvSpPr>
          <p:nvPr>
            <p:ph type="body" idx="1"/>
          </p:nvPr>
        </p:nvSpPr>
        <p:spPr>
          <a:xfrm>
            <a:off x="1042987" y="2324100"/>
            <a:ext cx="6777036" cy="3508375"/>
          </a:xfrm>
          <a:prstGeom prst="rect">
            <a:avLst/>
          </a:prstGeom>
          <a:noFill/>
          <a:ln>
            <a:noFill/>
          </a:ln>
        </p:spPr>
        <p:txBody>
          <a:bodyPr lIns="91425" tIns="91425" rIns="91425" bIns="91425" anchor="t" anchorCtr="0"/>
          <a:lstStyle>
            <a:lvl1pPr marL="342900" marR="0" lvl="0" indent="-163576" algn="l" rtl="0">
              <a:spcBef>
                <a:spcPts val="480"/>
              </a:spcBef>
              <a:spcAft>
                <a:spcPts val="0"/>
              </a:spcAft>
              <a:buClr>
                <a:schemeClr val="accent1"/>
              </a:buClr>
              <a:buSzPct val="76000"/>
              <a:buFont typeface="Noto Sans Symbols"/>
              <a:buChar char="○"/>
              <a:defRPr sz="2400" b="0" i="0" u="none" strike="noStrike" cap="none">
                <a:solidFill>
                  <a:schemeClr val="dk2"/>
                </a:solidFill>
                <a:latin typeface="Questrial"/>
                <a:ea typeface="Questrial"/>
                <a:cs typeface="Questrial"/>
                <a:sym typeface="Questrial"/>
              </a:defRPr>
            </a:lvl1pPr>
            <a:lvl2pPr marL="639763" marR="0" lvl="1" indent="-177990" algn="l" rtl="0">
              <a:spcBef>
                <a:spcPts val="440"/>
              </a:spcBef>
              <a:spcAft>
                <a:spcPts val="0"/>
              </a:spcAft>
              <a:buClr>
                <a:schemeClr val="accent1"/>
              </a:buClr>
              <a:buSzPct val="76000"/>
              <a:buFont typeface="Noto Sans Symbols"/>
              <a:buChar char="○"/>
              <a:defRPr sz="2200" b="0" i="0" u="none" strike="noStrike" cap="none">
                <a:solidFill>
                  <a:schemeClr val="dk2"/>
                </a:solidFill>
                <a:latin typeface="Questrial"/>
                <a:ea typeface="Questrial"/>
                <a:cs typeface="Questrial"/>
                <a:sym typeface="Questrial"/>
              </a:defRPr>
            </a:lvl2pPr>
            <a:lvl3pPr marL="914400" marR="0" lvl="2" indent="-132080" algn="l" rtl="0">
              <a:spcBef>
                <a:spcPts val="400"/>
              </a:spcBef>
              <a:spcAft>
                <a:spcPts val="0"/>
              </a:spcAft>
              <a:buClr>
                <a:schemeClr val="accent1"/>
              </a:buClr>
              <a:buSzPct val="76000"/>
              <a:buFont typeface="Noto Sans Symbols"/>
              <a:buChar char="○"/>
              <a:defRPr sz="2000" b="0" i="0" u="none" strike="noStrike" cap="none">
                <a:solidFill>
                  <a:schemeClr val="dk2"/>
                </a:solidFill>
                <a:latin typeface="Questrial"/>
                <a:ea typeface="Questrial"/>
                <a:cs typeface="Questrial"/>
                <a:sym typeface="Questrial"/>
              </a:defRPr>
            </a:lvl3pPr>
            <a:lvl4pPr marL="1123950" marR="0" lvl="3" indent="-148082" algn="l" rtl="0">
              <a:spcBef>
                <a:spcPts val="360"/>
              </a:spcBef>
              <a:spcAft>
                <a:spcPts val="0"/>
              </a:spcAft>
              <a:buClr>
                <a:schemeClr val="accent1"/>
              </a:buClr>
              <a:buSzPct val="76000"/>
              <a:buFont typeface="Noto Sans Symbols"/>
              <a:buChar char="○"/>
              <a:defRPr sz="1800" b="0" i="0" u="none" strike="noStrike" cap="none">
                <a:solidFill>
                  <a:schemeClr val="dk2"/>
                </a:solidFill>
                <a:latin typeface="Questrial"/>
                <a:ea typeface="Questrial"/>
                <a:cs typeface="Questrial"/>
                <a:sym typeface="Questrial"/>
              </a:defRPr>
            </a:lvl4pPr>
            <a:lvl5pPr marL="1325563" marR="0" lvl="4" indent="-156146" algn="l" rtl="0">
              <a:spcBef>
                <a:spcPts val="320"/>
              </a:spcBef>
              <a:spcAft>
                <a:spcPts val="0"/>
              </a:spcAft>
              <a:buClr>
                <a:schemeClr val="accent1"/>
              </a:buClr>
              <a:buSzPct val="76000"/>
              <a:buFont typeface="Noto Sans Symbols"/>
              <a:buChar char="○"/>
              <a:defRPr sz="1600" b="0" i="0" u="none" strike="noStrike" cap="none">
                <a:solidFill>
                  <a:schemeClr val="dk2"/>
                </a:solidFill>
                <a:latin typeface="Questrial"/>
                <a:ea typeface="Questrial"/>
                <a:cs typeface="Questrial"/>
                <a:sym typeface="Questrial"/>
              </a:defRPr>
            </a:lvl5pPr>
            <a:lvl6pPr marL="1517904" marR="0" lvl="5" indent="-167639" algn="l" rtl="0">
              <a:spcBef>
                <a:spcPts val="280"/>
              </a:spcBef>
              <a:buClr>
                <a:schemeClr val="accent1"/>
              </a:buClr>
              <a:buSzPct val="76000"/>
              <a:buFont typeface="Noto Sans Symbols"/>
              <a:buChar char="○"/>
              <a:defRPr sz="1400" b="0" i="0" u="none" strike="noStrike" cap="none">
                <a:solidFill>
                  <a:schemeClr val="dk2"/>
                </a:solidFill>
                <a:latin typeface="Questrial"/>
                <a:ea typeface="Questrial"/>
                <a:cs typeface="Questrial"/>
                <a:sym typeface="Questrial"/>
              </a:defRPr>
            </a:lvl6pPr>
            <a:lvl7pPr marL="1719072" marR="0" lvl="6" indent="-165608" algn="l" rtl="0">
              <a:spcBef>
                <a:spcPts val="280"/>
              </a:spcBef>
              <a:buClr>
                <a:schemeClr val="accent1"/>
              </a:buClr>
              <a:buSzPct val="76000"/>
              <a:buFont typeface="Noto Sans Symbols"/>
              <a:buChar char="○"/>
              <a:defRPr sz="1400" b="0" i="0" u="none" strike="noStrike" cap="none">
                <a:solidFill>
                  <a:schemeClr val="dk2"/>
                </a:solidFill>
                <a:latin typeface="Questrial"/>
                <a:ea typeface="Questrial"/>
                <a:cs typeface="Questrial"/>
                <a:sym typeface="Questrial"/>
              </a:defRPr>
            </a:lvl7pPr>
            <a:lvl8pPr marL="1920240" marR="0" lvl="7" indent="-163575" algn="l" rtl="0">
              <a:spcBef>
                <a:spcPts val="280"/>
              </a:spcBef>
              <a:buClr>
                <a:schemeClr val="accent1"/>
              </a:buClr>
              <a:buSzPct val="76000"/>
              <a:buFont typeface="Noto Sans Symbols"/>
              <a:buChar char="○"/>
              <a:defRPr sz="1400" b="0" i="0" u="none" strike="noStrike" cap="none">
                <a:solidFill>
                  <a:schemeClr val="dk2"/>
                </a:solidFill>
                <a:latin typeface="Questrial"/>
                <a:ea typeface="Questrial"/>
                <a:cs typeface="Questrial"/>
                <a:sym typeface="Questrial"/>
              </a:defRPr>
            </a:lvl8pPr>
            <a:lvl9pPr marL="2121408" marR="0" lvl="8" indent="-161543" algn="l" rtl="0">
              <a:spcBef>
                <a:spcPts val="280"/>
              </a:spcBef>
              <a:buClr>
                <a:schemeClr val="accent1"/>
              </a:buClr>
              <a:buSzPct val="76000"/>
              <a:buFont typeface="Noto Sans Symbols"/>
              <a:buChar char="○"/>
              <a:defRPr sz="1400" b="0" i="0" u="none" strike="noStrike" cap="none">
                <a:solidFill>
                  <a:schemeClr val="dk2"/>
                </a:solidFill>
                <a:latin typeface="Questrial"/>
                <a:ea typeface="Questrial"/>
                <a:cs typeface="Questrial"/>
                <a:sym typeface="Questrial"/>
              </a:defRPr>
            </a:lvl9pPr>
          </a:lstStyle>
          <a:p>
            <a:endParaRPr/>
          </a:p>
        </p:txBody>
      </p:sp>
      <p:sp>
        <p:nvSpPr>
          <p:cNvPr id="60" name="Shape 60"/>
          <p:cNvSpPr txBox="1">
            <a:spLocks noGrp="1"/>
          </p:cNvSpPr>
          <p:nvPr>
            <p:ph type="dt" idx="10"/>
          </p:nvPr>
        </p:nvSpPr>
        <p:spPr>
          <a:xfrm>
            <a:off x="5997575" y="223837"/>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rgbClr val="FEFEFE"/>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ftr" idx="11"/>
          </p:nvPr>
        </p:nvSpPr>
        <p:spPr>
          <a:xfrm>
            <a:off x="4641850" y="5851525"/>
            <a:ext cx="3502025"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solidFill>
                <a:srgbClr val="000000"/>
              </a:solidFill>
            </a:endParaRPr>
          </a:p>
        </p:txBody>
      </p:sp>
      <p:sp>
        <p:nvSpPr>
          <p:cNvPr id="62" name="Shape 62"/>
          <p:cNvSpPr txBox="1">
            <a:spLocks noGrp="1"/>
          </p:cNvSpPr>
          <p:nvPr>
            <p:ph type="sldNum" idx="12"/>
          </p:nvPr>
        </p:nvSpPr>
        <p:spPr>
          <a:xfrm>
            <a:off x="4649787" y="223837"/>
            <a:ext cx="1331912" cy="365125"/>
          </a:xfrm>
          <a:prstGeom prst="rect">
            <a:avLst/>
          </a:prstGeom>
          <a:noFill/>
          <a:ln>
            <a:noFill/>
          </a:ln>
        </p:spPr>
        <p:txBody>
          <a:bodyPr lIns="91425" tIns="45700" rIns="91425" bIns="45700" anchor="ctr" anchorCtr="0">
            <a:noAutofit/>
          </a:bodyPr>
          <a:lstStyle/>
          <a:p>
            <a:pPr>
              <a:buClr>
                <a:srgbClr val="FEFEFE"/>
              </a:buClr>
              <a:buSzPct val="25000"/>
              <a:buFont typeface="Arial"/>
              <a:buNone/>
            </a:pPr>
            <a:fld id="{00000000-1234-1234-1234-123412341234}" type="slidenum">
              <a:rPr lang="en-US" sz="1200">
                <a:solidFill>
                  <a:srgbClr val="FEFEFE"/>
                </a:solidFill>
              </a:rPr>
              <a:pPr>
                <a:buClr>
                  <a:srgbClr val="FEFEFE"/>
                </a:buClr>
                <a:buSzPct val="25000"/>
                <a:buFont typeface="Arial"/>
                <a:buNone/>
              </a:pPr>
              <a:t>‹#›</a:t>
            </a:fld>
            <a:endParaRPr lang="en-US" sz="1200">
              <a:solidFill>
                <a:srgbClr val="FEFEFE"/>
              </a:solidFill>
            </a:endParaRPr>
          </a:p>
        </p:txBody>
      </p:sp>
    </p:spTree>
    <p:extLst>
      <p:ext uri="{BB962C8B-B14F-4D97-AF65-F5344CB8AC3E}">
        <p14:creationId xmlns:p14="http://schemas.microsoft.com/office/powerpoint/2010/main" val="2867156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1042987" y="1027112"/>
            <a:ext cx="7024686" cy="11430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4000" b="0" i="0" u="none" strike="noStrike" cap="none">
                <a:solidFill>
                  <a:schemeClr val="accent1"/>
                </a:solidFill>
                <a:latin typeface="Questrial"/>
                <a:ea typeface="Questrial"/>
                <a:cs typeface="Questrial"/>
                <a:sym typeface="Questrial"/>
              </a:defRPr>
            </a:lvl1pPr>
            <a:lvl2pPr marL="0" marR="0" lvl="1" indent="0" algn="l" rtl="0">
              <a:spcBef>
                <a:spcPts val="0"/>
              </a:spcBef>
              <a:spcAft>
                <a:spcPts val="0"/>
              </a:spcAft>
              <a:buNone/>
              <a:defRPr sz="4000" b="0" i="0" u="none" strike="noStrike" cap="none">
                <a:solidFill>
                  <a:schemeClr val="accent1"/>
                </a:solidFill>
                <a:latin typeface="Questrial"/>
                <a:ea typeface="Questrial"/>
                <a:cs typeface="Questrial"/>
                <a:sym typeface="Questrial"/>
              </a:defRPr>
            </a:lvl2pPr>
            <a:lvl3pPr marL="0" marR="0" lvl="2" indent="0" algn="l" rtl="0">
              <a:spcBef>
                <a:spcPts val="0"/>
              </a:spcBef>
              <a:spcAft>
                <a:spcPts val="0"/>
              </a:spcAft>
              <a:buNone/>
              <a:defRPr sz="4000" b="0" i="0" u="none" strike="noStrike" cap="none">
                <a:solidFill>
                  <a:schemeClr val="accent1"/>
                </a:solidFill>
                <a:latin typeface="Questrial"/>
                <a:ea typeface="Questrial"/>
                <a:cs typeface="Questrial"/>
                <a:sym typeface="Questrial"/>
              </a:defRPr>
            </a:lvl3pPr>
            <a:lvl4pPr marL="0" marR="0" lvl="3" indent="0" algn="l" rtl="0">
              <a:spcBef>
                <a:spcPts val="0"/>
              </a:spcBef>
              <a:spcAft>
                <a:spcPts val="0"/>
              </a:spcAft>
              <a:buNone/>
              <a:defRPr sz="4000" b="0" i="0" u="none" strike="noStrike" cap="none">
                <a:solidFill>
                  <a:schemeClr val="accent1"/>
                </a:solidFill>
                <a:latin typeface="Questrial"/>
                <a:ea typeface="Questrial"/>
                <a:cs typeface="Questrial"/>
                <a:sym typeface="Questrial"/>
              </a:defRPr>
            </a:lvl4pPr>
            <a:lvl5pPr marL="0" marR="0" lvl="4" indent="0" algn="l" rtl="0">
              <a:spcBef>
                <a:spcPts val="0"/>
              </a:spcBef>
              <a:spcAft>
                <a:spcPts val="0"/>
              </a:spcAft>
              <a:buNone/>
              <a:defRPr sz="4000" b="0" i="0" u="none" strike="noStrike" cap="none">
                <a:solidFill>
                  <a:schemeClr val="accent1"/>
                </a:solidFill>
                <a:latin typeface="Questrial"/>
                <a:ea typeface="Questrial"/>
                <a:cs typeface="Questrial"/>
                <a:sym typeface="Questria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65" name="Shape 65"/>
          <p:cNvSpPr txBox="1">
            <a:spLocks noGrp="1"/>
          </p:cNvSpPr>
          <p:nvPr>
            <p:ph type="body" idx="1"/>
          </p:nvPr>
        </p:nvSpPr>
        <p:spPr>
          <a:xfrm>
            <a:off x="1042416" y="2313432"/>
            <a:ext cx="3419855" cy="3493007"/>
          </a:xfrm>
          <a:prstGeom prst="rect">
            <a:avLst/>
          </a:prstGeom>
          <a:noFill/>
          <a:ln>
            <a:noFill/>
          </a:ln>
        </p:spPr>
        <p:txBody>
          <a:bodyPr lIns="91425" tIns="91425" rIns="91425" bIns="91425" anchor="t" anchorCtr="0"/>
          <a:lstStyle>
            <a:lvl1pPr marL="342900" marR="0" lvl="0" indent="-163576" algn="l" rtl="0">
              <a:spcBef>
                <a:spcPts val="480"/>
              </a:spcBef>
              <a:spcAft>
                <a:spcPts val="0"/>
              </a:spcAft>
              <a:buClr>
                <a:schemeClr val="accent1"/>
              </a:buClr>
              <a:buSzPct val="76000"/>
              <a:buFont typeface="Noto Sans Symbols"/>
              <a:buChar char="○"/>
              <a:defRPr sz="2400">
                <a:solidFill>
                  <a:schemeClr val="dk2"/>
                </a:solidFill>
                <a:latin typeface="Questrial"/>
                <a:ea typeface="Questrial"/>
                <a:cs typeface="Questrial"/>
                <a:sym typeface="Questrial"/>
              </a:defRPr>
            </a:lvl1pPr>
            <a:lvl2pPr marL="639763" marR="0" lvl="1" indent="-177990" algn="l" rtl="0">
              <a:spcBef>
                <a:spcPts val="440"/>
              </a:spcBef>
              <a:spcAft>
                <a:spcPts val="0"/>
              </a:spcAft>
              <a:buClr>
                <a:schemeClr val="accent1"/>
              </a:buClr>
              <a:buSzPct val="76000"/>
              <a:buFont typeface="Noto Sans Symbols"/>
              <a:buChar char="○"/>
              <a:defRPr sz="2200" b="0" i="0" u="none" strike="noStrike" cap="none">
                <a:solidFill>
                  <a:schemeClr val="dk2"/>
                </a:solidFill>
                <a:latin typeface="Questrial"/>
                <a:ea typeface="Questrial"/>
                <a:cs typeface="Questrial"/>
                <a:sym typeface="Questrial"/>
              </a:defRPr>
            </a:lvl2pPr>
            <a:lvl3pPr marL="914400" marR="0" lvl="2" indent="-132080" algn="l" rtl="0">
              <a:spcBef>
                <a:spcPts val="400"/>
              </a:spcBef>
              <a:spcAft>
                <a:spcPts val="0"/>
              </a:spcAft>
              <a:buClr>
                <a:schemeClr val="accent1"/>
              </a:buClr>
              <a:buSzPct val="76000"/>
              <a:buFont typeface="Noto Sans Symbols"/>
              <a:buChar char="○"/>
              <a:defRPr sz="2000" b="0" i="0" u="none" strike="noStrike" cap="none">
                <a:solidFill>
                  <a:schemeClr val="dk2"/>
                </a:solidFill>
                <a:latin typeface="Questrial"/>
                <a:ea typeface="Questrial"/>
                <a:cs typeface="Questrial"/>
                <a:sym typeface="Questrial"/>
              </a:defRPr>
            </a:lvl3pPr>
            <a:lvl4pPr marL="1123950" marR="0" lvl="3" indent="-148082" algn="l" rtl="0">
              <a:spcBef>
                <a:spcPts val="360"/>
              </a:spcBef>
              <a:spcAft>
                <a:spcPts val="0"/>
              </a:spcAft>
              <a:buClr>
                <a:schemeClr val="accent1"/>
              </a:buClr>
              <a:buSzPct val="76000"/>
              <a:buFont typeface="Noto Sans Symbols"/>
              <a:buChar char="○"/>
              <a:defRPr sz="1800" b="0" i="0" u="none" strike="noStrike" cap="none">
                <a:solidFill>
                  <a:schemeClr val="dk2"/>
                </a:solidFill>
                <a:latin typeface="Questrial"/>
                <a:ea typeface="Questrial"/>
                <a:cs typeface="Questrial"/>
                <a:sym typeface="Questrial"/>
              </a:defRPr>
            </a:lvl4pPr>
            <a:lvl5pPr marL="1325563" marR="0" lvl="4" indent="-156146" algn="l" rtl="0">
              <a:spcBef>
                <a:spcPts val="320"/>
              </a:spcBef>
              <a:spcAft>
                <a:spcPts val="0"/>
              </a:spcAft>
              <a:buClr>
                <a:schemeClr val="accent1"/>
              </a:buClr>
              <a:buSzPct val="76000"/>
              <a:buFont typeface="Noto Sans Symbols"/>
              <a:buChar char="○"/>
              <a:defRPr sz="1600" b="0" i="0" u="none" strike="noStrike" cap="none">
                <a:solidFill>
                  <a:schemeClr val="dk2"/>
                </a:solidFill>
                <a:latin typeface="Questrial"/>
                <a:ea typeface="Questrial"/>
                <a:cs typeface="Questrial"/>
                <a:sym typeface="Questrial"/>
              </a:defRPr>
            </a:lvl5pPr>
            <a:lvl6pPr marL="1517904" marR="0" lvl="5" indent="-167639" algn="l" rtl="0">
              <a:spcBef>
                <a:spcPts val="280"/>
              </a:spcBef>
              <a:buClr>
                <a:schemeClr val="accent1"/>
              </a:buClr>
              <a:buSzPct val="76000"/>
              <a:buFont typeface="Noto Sans Symbols"/>
              <a:buChar char="○"/>
              <a:defRPr sz="1400" b="0" i="0" u="none" strike="noStrike" cap="none">
                <a:solidFill>
                  <a:schemeClr val="dk2"/>
                </a:solidFill>
                <a:latin typeface="Questrial"/>
                <a:ea typeface="Questrial"/>
                <a:cs typeface="Questrial"/>
                <a:sym typeface="Questrial"/>
              </a:defRPr>
            </a:lvl6pPr>
            <a:lvl7pPr marL="1719072" marR="0" lvl="6" indent="-165608" algn="l" rtl="0">
              <a:spcBef>
                <a:spcPts val="280"/>
              </a:spcBef>
              <a:buClr>
                <a:schemeClr val="accent1"/>
              </a:buClr>
              <a:buSzPct val="76000"/>
              <a:buFont typeface="Noto Sans Symbols"/>
              <a:buChar char="○"/>
              <a:defRPr sz="1400" b="0" i="0" u="none" strike="noStrike" cap="none">
                <a:solidFill>
                  <a:schemeClr val="dk2"/>
                </a:solidFill>
                <a:latin typeface="Questrial"/>
                <a:ea typeface="Questrial"/>
                <a:cs typeface="Questrial"/>
                <a:sym typeface="Questrial"/>
              </a:defRPr>
            </a:lvl7pPr>
            <a:lvl8pPr marL="1920240" marR="0" lvl="7" indent="-163575" algn="l" rtl="0">
              <a:spcBef>
                <a:spcPts val="280"/>
              </a:spcBef>
              <a:buClr>
                <a:schemeClr val="accent1"/>
              </a:buClr>
              <a:buSzPct val="76000"/>
              <a:buFont typeface="Noto Sans Symbols"/>
              <a:buChar char="○"/>
              <a:defRPr sz="1400" b="0" i="0" u="none" strike="noStrike" cap="none">
                <a:solidFill>
                  <a:schemeClr val="dk2"/>
                </a:solidFill>
                <a:latin typeface="Questrial"/>
                <a:ea typeface="Questrial"/>
                <a:cs typeface="Questrial"/>
                <a:sym typeface="Questrial"/>
              </a:defRPr>
            </a:lvl8pPr>
            <a:lvl9pPr marL="2121408" marR="0" lvl="8" indent="-161543" algn="l" rtl="0">
              <a:spcBef>
                <a:spcPts val="280"/>
              </a:spcBef>
              <a:buClr>
                <a:schemeClr val="accent1"/>
              </a:buClr>
              <a:buSzPct val="76000"/>
              <a:buFont typeface="Noto Sans Symbols"/>
              <a:buChar char="○"/>
              <a:defRPr sz="1400" b="0" i="0" u="none" strike="noStrike" cap="none">
                <a:solidFill>
                  <a:schemeClr val="dk2"/>
                </a:solidFill>
                <a:latin typeface="Questrial"/>
                <a:ea typeface="Questrial"/>
                <a:cs typeface="Questrial"/>
                <a:sym typeface="Questrial"/>
              </a:defRPr>
            </a:lvl9pPr>
          </a:lstStyle>
          <a:p>
            <a:endParaRPr/>
          </a:p>
        </p:txBody>
      </p:sp>
      <p:sp>
        <p:nvSpPr>
          <p:cNvPr id="66" name="Shape 66"/>
          <p:cNvSpPr txBox="1">
            <a:spLocks noGrp="1"/>
          </p:cNvSpPr>
          <p:nvPr>
            <p:ph type="body" idx="2"/>
          </p:nvPr>
        </p:nvSpPr>
        <p:spPr>
          <a:xfrm>
            <a:off x="4645151" y="2313431"/>
            <a:ext cx="3419855" cy="3493007"/>
          </a:xfrm>
          <a:prstGeom prst="rect">
            <a:avLst/>
          </a:prstGeom>
          <a:noFill/>
          <a:ln>
            <a:noFill/>
          </a:ln>
        </p:spPr>
        <p:txBody>
          <a:bodyPr lIns="91425" tIns="91425" rIns="91425" bIns="91425" anchor="t" anchorCtr="0"/>
          <a:lstStyle>
            <a:lvl1pPr marL="342900" marR="0" lvl="0" indent="-163576" algn="l" rtl="0">
              <a:spcBef>
                <a:spcPts val="480"/>
              </a:spcBef>
              <a:spcAft>
                <a:spcPts val="0"/>
              </a:spcAft>
              <a:buClr>
                <a:schemeClr val="accent1"/>
              </a:buClr>
              <a:buSzPct val="76000"/>
              <a:buFont typeface="Noto Sans Symbols"/>
              <a:buChar char="○"/>
              <a:defRPr sz="2400">
                <a:solidFill>
                  <a:schemeClr val="dk2"/>
                </a:solidFill>
                <a:latin typeface="Questrial"/>
                <a:ea typeface="Questrial"/>
                <a:cs typeface="Questrial"/>
                <a:sym typeface="Questrial"/>
              </a:defRPr>
            </a:lvl1pPr>
            <a:lvl2pPr marL="639763" marR="0" lvl="1" indent="-177990" algn="l" rtl="0">
              <a:spcBef>
                <a:spcPts val="440"/>
              </a:spcBef>
              <a:spcAft>
                <a:spcPts val="0"/>
              </a:spcAft>
              <a:buClr>
                <a:schemeClr val="accent1"/>
              </a:buClr>
              <a:buSzPct val="76000"/>
              <a:buFont typeface="Noto Sans Symbols"/>
              <a:buChar char="○"/>
              <a:defRPr sz="2200" b="0" i="0" u="none" strike="noStrike" cap="none">
                <a:solidFill>
                  <a:schemeClr val="dk2"/>
                </a:solidFill>
                <a:latin typeface="Questrial"/>
                <a:ea typeface="Questrial"/>
                <a:cs typeface="Questrial"/>
                <a:sym typeface="Questrial"/>
              </a:defRPr>
            </a:lvl2pPr>
            <a:lvl3pPr marL="914400" marR="0" lvl="2" indent="-132080" algn="l" rtl="0">
              <a:spcBef>
                <a:spcPts val="400"/>
              </a:spcBef>
              <a:spcAft>
                <a:spcPts val="0"/>
              </a:spcAft>
              <a:buClr>
                <a:schemeClr val="accent1"/>
              </a:buClr>
              <a:buSzPct val="76000"/>
              <a:buFont typeface="Noto Sans Symbols"/>
              <a:buChar char="○"/>
              <a:defRPr sz="2000" b="0" i="0" u="none" strike="noStrike" cap="none">
                <a:solidFill>
                  <a:schemeClr val="dk2"/>
                </a:solidFill>
                <a:latin typeface="Questrial"/>
                <a:ea typeface="Questrial"/>
                <a:cs typeface="Questrial"/>
                <a:sym typeface="Questrial"/>
              </a:defRPr>
            </a:lvl3pPr>
            <a:lvl4pPr marL="1123950" marR="0" lvl="3" indent="-148082" algn="l" rtl="0">
              <a:spcBef>
                <a:spcPts val="360"/>
              </a:spcBef>
              <a:spcAft>
                <a:spcPts val="0"/>
              </a:spcAft>
              <a:buClr>
                <a:schemeClr val="accent1"/>
              </a:buClr>
              <a:buSzPct val="76000"/>
              <a:buFont typeface="Noto Sans Symbols"/>
              <a:buChar char="○"/>
              <a:defRPr sz="1800" b="0" i="0" u="none" strike="noStrike" cap="none">
                <a:solidFill>
                  <a:schemeClr val="dk2"/>
                </a:solidFill>
                <a:latin typeface="Questrial"/>
                <a:ea typeface="Questrial"/>
                <a:cs typeface="Questrial"/>
                <a:sym typeface="Questrial"/>
              </a:defRPr>
            </a:lvl4pPr>
            <a:lvl5pPr marL="1325563" marR="0" lvl="4" indent="-156146" algn="l" rtl="0">
              <a:spcBef>
                <a:spcPts val="320"/>
              </a:spcBef>
              <a:spcAft>
                <a:spcPts val="0"/>
              </a:spcAft>
              <a:buClr>
                <a:schemeClr val="accent1"/>
              </a:buClr>
              <a:buSzPct val="76000"/>
              <a:buFont typeface="Noto Sans Symbols"/>
              <a:buChar char="○"/>
              <a:defRPr sz="1600" b="0" i="0" u="none" strike="noStrike" cap="none">
                <a:solidFill>
                  <a:schemeClr val="dk2"/>
                </a:solidFill>
                <a:latin typeface="Questrial"/>
                <a:ea typeface="Questrial"/>
                <a:cs typeface="Questrial"/>
                <a:sym typeface="Questrial"/>
              </a:defRPr>
            </a:lvl5pPr>
            <a:lvl6pPr marL="1517904" marR="0" lvl="5" indent="-167639" algn="l" rtl="0">
              <a:spcBef>
                <a:spcPts val="280"/>
              </a:spcBef>
              <a:buClr>
                <a:schemeClr val="accent1"/>
              </a:buClr>
              <a:buSzPct val="76000"/>
              <a:buFont typeface="Noto Sans Symbols"/>
              <a:buChar char="○"/>
              <a:defRPr sz="1400" b="0" i="0" u="none" strike="noStrike" cap="none">
                <a:solidFill>
                  <a:schemeClr val="dk2"/>
                </a:solidFill>
                <a:latin typeface="Questrial"/>
                <a:ea typeface="Questrial"/>
                <a:cs typeface="Questrial"/>
                <a:sym typeface="Questrial"/>
              </a:defRPr>
            </a:lvl6pPr>
            <a:lvl7pPr marL="1719072" marR="0" lvl="6" indent="-165608" algn="l" rtl="0">
              <a:spcBef>
                <a:spcPts val="280"/>
              </a:spcBef>
              <a:buClr>
                <a:schemeClr val="accent1"/>
              </a:buClr>
              <a:buSzPct val="76000"/>
              <a:buFont typeface="Noto Sans Symbols"/>
              <a:buChar char="○"/>
              <a:defRPr sz="1400" b="0" i="0" u="none" strike="noStrike" cap="none">
                <a:solidFill>
                  <a:schemeClr val="dk2"/>
                </a:solidFill>
                <a:latin typeface="Questrial"/>
                <a:ea typeface="Questrial"/>
                <a:cs typeface="Questrial"/>
                <a:sym typeface="Questrial"/>
              </a:defRPr>
            </a:lvl7pPr>
            <a:lvl8pPr marL="1920240" marR="0" lvl="7" indent="-163575" algn="l" rtl="0">
              <a:spcBef>
                <a:spcPts val="280"/>
              </a:spcBef>
              <a:buClr>
                <a:schemeClr val="accent1"/>
              </a:buClr>
              <a:buSzPct val="76000"/>
              <a:buFont typeface="Noto Sans Symbols"/>
              <a:buChar char="○"/>
              <a:defRPr sz="1400" b="0" i="0" u="none" strike="noStrike" cap="none">
                <a:solidFill>
                  <a:schemeClr val="dk2"/>
                </a:solidFill>
                <a:latin typeface="Questrial"/>
                <a:ea typeface="Questrial"/>
                <a:cs typeface="Questrial"/>
                <a:sym typeface="Questrial"/>
              </a:defRPr>
            </a:lvl8pPr>
            <a:lvl9pPr marL="2121408" marR="0" lvl="8" indent="-161543" algn="l" rtl="0">
              <a:spcBef>
                <a:spcPts val="280"/>
              </a:spcBef>
              <a:buClr>
                <a:schemeClr val="accent1"/>
              </a:buClr>
              <a:buSzPct val="76000"/>
              <a:buFont typeface="Noto Sans Symbols"/>
              <a:buChar char="○"/>
              <a:defRPr sz="1400" b="0" i="0" u="none" strike="noStrike" cap="none">
                <a:solidFill>
                  <a:schemeClr val="dk2"/>
                </a:solidFill>
                <a:latin typeface="Questrial"/>
                <a:ea typeface="Questrial"/>
                <a:cs typeface="Questrial"/>
                <a:sym typeface="Questrial"/>
              </a:defRPr>
            </a:lvl9pPr>
          </a:lstStyle>
          <a:p>
            <a:endParaRPr/>
          </a:p>
        </p:txBody>
      </p:sp>
      <p:sp>
        <p:nvSpPr>
          <p:cNvPr id="67" name="Shape 67"/>
          <p:cNvSpPr txBox="1">
            <a:spLocks noGrp="1"/>
          </p:cNvSpPr>
          <p:nvPr>
            <p:ph type="dt" idx="10"/>
          </p:nvPr>
        </p:nvSpPr>
        <p:spPr>
          <a:xfrm>
            <a:off x="5997575" y="223837"/>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rgbClr val="FEFEFE"/>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ftr" idx="11"/>
          </p:nvPr>
        </p:nvSpPr>
        <p:spPr>
          <a:xfrm>
            <a:off x="4641850" y="5851525"/>
            <a:ext cx="3502025"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solidFill>
                <a:srgbClr val="000000"/>
              </a:solidFill>
            </a:endParaRPr>
          </a:p>
        </p:txBody>
      </p:sp>
      <p:sp>
        <p:nvSpPr>
          <p:cNvPr id="69" name="Shape 69"/>
          <p:cNvSpPr txBox="1">
            <a:spLocks noGrp="1"/>
          </p:cNvSpPr>
          <p:nvPr>
            <p:ph type="sldNum" idx="12"/>
          </p:nvPr>
        </p:nvSpPr>
        <p:spPr>
          <a:xfrm>
            <a:off x="4649787" y="223837"/>
            <a:ext cx="1331912" cy="365125"/>
          </a:xfrm>
          <a:prstGeom prst="rect">
            <a:avLst/>
          </a:prstGeom>
          <a:noFill/>
          <a:ln>
            <a:noFill/>
          </a:ln>
        </p:spPr>
        <p:txBody>
          <a:bodyPr lIns="91425" tIns="45700" rIns="91425" bIns="45700" anchor="ctr" anchorCtr="0">
            <a:noAutofit/>
          </a:bodyPr>
          <a:lstStyle/>
          <a:p>
            <a:pPr>
              <a:buClr>
                <a:srgbClr val="FEFEFE"/>
              </a:buClr>
              <a:buSzPct val="25000"/>
              <a:buFont typeface="Arial"/>
              <a:buNone/>
            </a:pPr>
            <a:fld id="{00000000-1234-1234-1234-123412341234}" type="slidenum">
              <a:rPr lang="en-US" sz="1200">
                <a:solidFill>
                  <a:srgbClr val="FEFEFE"/>
                </a:solidFill>
              </a:rPr>
              <a:pPr>
                <a:buClr>
                  <a:srgbClr val="FEFEFE"/>
                </a:buClr>
                <a:buSzPct val="25000"/>
                <a:buFont typeface="Arial"/>
                <a:buNone/>
              </a:pPr>
              <a:t>‹#›</a:t>
            </a:fld>
            <a:endParaRPr lang="en-US" sz="1200">
              <a:solidFill>
                <a:srgbClr val="FEFEFE"/>
              </a:solidFill>
            </a:endParaRPr>
          </a:p>
        </p:txBody>
      </p:sp>
    </p:spTree>
    <p:extLst>
      <p:ext uri="{BB962C8B-B14F-4D97-AF65-F5344CB8AC3E}">
        <p14:creationId xmlns:p14="http://schemas.microsoft.com/office/powerpoint/2010/main" val="1949010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1042987" y="1027112"/>
            <a:ext cx="7024686" cy="11430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4000" b="0" i="0" u="none" strike="noStrike" cap="none">
                <a:solidFill>
                  <a:schemeClr val="accent1"/>
                </a:solidFill>
                <a:latin typeface="Questrial"/>
                <a:ea typeface="Questrial"/>
                <a:cs typeface="Questrial"/>
                <a:sym typeface="Questrial"/>
              </a:defRPr>
            </a:lvl1pPr>
            <a:lvl2pPr marL="0" marR="0" lvl="1" indent="0" algn="l" rtl="0">
              <a:spcBef>
                <a:spcPts val="0"/>
              </a:spcBef>
              <a:spcAft>
                <a:spcPts val="0"/>
              </a:spcAft>
              <a:buNone/>
              <a:defRPr sz="4000" b="0" i="0" u="none" strike="noStrike" cap="none">
                <a:solidFill>
                  <a:schemeClr val="accent1"/>
                </a:solidFill>
                <a:latin typeface="Questrial"/>
                <a:ea typeface="Questrial"/>
                <a:cs typeface="Questrial"/>
                <a:sym typeface="Questrial"/>
              </a:defRPr>
            </a:lvl2pPr>
            <a:lvl3pPr marL="0" marR="0" lvl="2" indent="0" algn="l" rtl="0">
              <a:spcBef>
                <a:spcPts val="0"/>
              </a:spcBef>
              <a:spcAft>
                <a:spcPts val="0"/>
              </a:spcAft>
              <a:buNone/>
              <a:defRPr sz="4000" b="0" i="0" u="none" strike="noStrike" cap="none">
                <a:solidFill>
                  <a:schemeClr val="accent1"/>
                </a:solidFill>
                <a:latin typeface="Questrial"/>
                <a:ea typeface="Questrial"/>
                <a:cs typeface="Questrial"/>
                <a:sym typeface="Questrial"/>
              </a:defRPr>
            </a:lvl3pPr>
            <a:lvl4pPr marL="0" marR="0" lvl="3" indent="0" algn="l" rtl="0">
              <a:spcBef>
                <a:spcPts val="0"/>
              </a:spcBef>
              <a:spcAft>
                <a:spcPts val="0"/>
              </a:spcAft>
              <a:buNone/>
              <a:defRPr sz="4000" b="0" i="0" u="none" strike="noStrike" cap="none">
                <a:solidFill>
                  <a:schemeClr val="accent1"/>
                </a:solidFill>
                <a:latin typeface="Questrial"/>
                <a:ea typeface="Questrial"/>
                <a:cs typeface="Questrial"/>
                <a:sym typeface="Questrial"/>
              </a:defRPr>
            </a:lvl4pPr>
            <a:lvl5pPr marL="0" marR="0" lvl="4" indent="0" algn="l" rtl="0">
              <a:spcBef>
                <a:spcPts val="0"/>
              </a:spcBef>
              <a:spcAft>
                <a:spcPts val="0"/>
              </a:spcAft>
              <a:buNone/>
              <a:defRPr sz="4000" b="0" i="0" u="none" strike="noStrike" cap="none">
                <a:solidFill>
                  <a:schemeClr val="accent1"/>
                </a:solidFill>
                <a:latin typeface="Questrial"/>
                <a:ea typeface="Questrial"/>
                <a:cs typeface="Questrial"/>
                <a:sym typeface="Questria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72" name="Shape 72"/>
          <p:cNvSpPr txBox="1">
            <a:spLocks noGrp="1"/>
          </p:cNvSpPr>
          <p:nvPr>
            <p:ph type="body" idx="1"/>
          </p:nvPr>
        </p:nvSpPr>
        <p:spPr>
          <a:xfrm>
            <a:off x="1412111" y="2316008"/>
            <a:ext cx="305714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accent1"/>
              </a:buClr>
              <a:buFont typeface="Noto Sans Symbols"/>
              <a:buNone/>
              <a:defRPr sz="2400" b="1">
                <a:solidFill>
                  <a:schemeClr val="accent1"/>
                </a:solidFill>
                <a:latin typeface="Questrial"/>
                <a:ea typeface="Questrial"/>
                <a:cs typeface="Questrial"/>
                <a:sym typeface="Questrial"/>
              </a:defRPr>
            </a:lvl1pPr>
            <a:lvl2pPr marL="457200" marR="0" lvl="1" indent="0" algn="l" rtl="0">
              <a:spcBef>
                <a:spcPts val="400"/>
              </a:spcBef>
              <a:spcAft>
                <a:spcPts val="0"/>
              </a:spcAft>
              <a:buClr>
                <a:schemeClr val="accent1"/>
              </a:buClr>
              <a:buFont typeface="Noto Sans Symbols"/>
              <a:buNone/>
              <a:defRPr sz="2000" b="1" i="0" u="none" strike="noStrike" cap="none">
                <a:solidFill>
                  <a:schemeClr val="dk2"/>
                </a:solidFill>
                <a:latin typeface="Questrial"/>
                <a:ea typeface="Questrial"/>
                <a:cs typeface="Questrial"/>
                <a:sym typeface="Questrial"/>
              </a:defRPr>
            </a:lvl2pPr>
            <a:lvl3pPr marL="914400" marR="0" lvl="2" indent="0" algn="l" rtl="0">
              <a:spcBef>
                <a:spcPts val="360"/>
              </a:spcBef>
              <a:spcAft>
                <a:spcPts val="0"/>
              </a:spcAft>
              <a:buClr>
                <a:schemeClr val="accent1"/>
              </a:buClr>
              <a:buFont typeface="Noto Sans Symbols"/>
              <a:buNone/>
              <a:defRPr sz="1800" b="1" i="0" u="none" strike="noStrike" cap="none">
                <a:solidFill>
                  <a:schemeClr val="dk2"/>
                </a:solidFill>
                <a:latin typeface="Questrial"/>
                <a:ea typeface="Questrial"/>
                <a:cs typeface="Questrial"/>
                <a:sym typeface="Questrial"/>
              </a:defRPr>
            </a:lvl3pPr>
            <a:lvl4pPr marL="1371600" marR="0" lvl="3" indent="0" algn="l" rtl="0">
              <a:spcBef>
                <a:spcPts val="320"/>
              </a:spcBef>
              <a:spcAft>
                <a:spcPts val="0"/>
              </a:spcAft>
              <a:buClr>
                <a:schemeClr val="accent1"/>
              </a:buClr>
              <a:buFont typeface="Noto Sans Symbols"/>
              <a:buNone/>
              <a:defRPr sz="1600" b="1" i="0" u="none" strike="noStrike" cap="none">
                <a:solidFill>
                  <a:schemeClr val="dk2"/>
                </a:solidFill>
                <a:latin typeface="Questrial"/>
                <a:ea typeface="Questrial"/>
                <a:cs typeface="Questrial"/>
                <a:sym typeface="Questrial"/>
              </a:defRPr>
            </a:lvl4pPr>
            <a:lvl5pPr marL="1828800" marR="0" lvl="4" indent="0" algn="l" rtl="0">
              <a:spcBef>
                <a:spcPts val="320"/>
              </a:spcBef>
              <a:spcAft>
                <a:spcPts val="0"/>
              </a:spcAft>
              <a:buClr>
                <a:schemeClr val="accent1"/>
              </a:buClr>
              <a:buFont typeface="Noto Sans Symbols"/>
              <a:buNone/>
              <a:defRPr sz="1600" b="1" i="0" u="none" strike="noStrike" cap="none">
                <a:solidFill>
                  <a:schemeClr val="dk2"/>
                </a:solidFill>
                <a:latin typeface="Questrial"/>
                <a:ea typeface="Questrial"/>
                <a:cs typeface="Questrial"/>
                <a:sym typeface="Questrial"/>
              </a:defRPr>
            </a:lvl5pPr>
            <a:lvl6pPr marL="2286000" marR="0" lvl="5" indent="0" algn="l" rtl="0">
              <a:spcBef>
                <a:spcPts val="320"/>
              </a:spcBef>
              <a:buClr>
                <a:schemeClr val="accent1"/>
              </a:buClr>
              <a:buFont typeface="Noto Sans Symbols"/>
              <a:buNone/>
              <a:defRPr sz="1600" b="1" i="0" u="none" strike="noStrike" cap="none">
                <a:solidFill>
                  <a:schemeClr val="dk2"/>
                </a:solidFill>
                <a:latin typeface="Questrial"/>
                <a:ea typeface="Questrial"/>
                <a:cs typeface="Questrial"/>
                <a:sym typeface="Questrial"/>
              </a:defRPr>
            </a:lvl6pPr>
            <a:lvl7pPr marL="2743200" marR="0" lvl="6" indent="0" algn="l" rtl="0">
              <a:spcBef>
                <a:spcPts val="320"/>
              </a:spcBef>
              <a:buClr>
                <a:schemeClr val="accent1"/>
              </a:buClr>
              <a:buFont typeface="Noto Sans Symbols"/>
              <a:buNone/>
              <a:defRPr sz="1600" b="1" i="0" u="none" strike="noStrike" cap="none">
                <a:solidFill>
                  <a:schemeClr val="dk2"/>
                </a:solidFill>
                <a:latin typeface="Questrial"/>
                <a:ea typeface="Questrial"/>
                <a:cs typeface="Questrial"/>
                <a:sym typeface="Questrial"/>
              </a:defRPr>
            </a:lvl7pPr>
            <a:lvl8pPr marL="3200400" marR="0" lvl="7" indent="0" algn="l" rtl="0">
              <a:spcBef>
                <a:spcPts val="320"/>
              </a:spcBef>
              <a:buClr>
                <a:schemeClr val="accent1"/>
              </a:buClr>
              <a:buFont typeface="Noto Sans Symbols"/>
              <a:buNone/>
              <a:defRPr sz="1600" b="1" i="0" u="none" strike="noStrike" cap="none">
                <a:solidFill>
                  <a:schemeClr val="dk2"/>
                </a:solidFill>
                <a:latin typeface="Questrial"/>
                <a:ea typeface="Questrial"/>
                <a:cs typeface="Questrial"/>
                <a:sym typeface="Questrial"/>
              </a:defRPr>
            </a:lvl8pPr>
            <a:lvl9pPr marL="3657600" marR="0" lvl="8" indent="0" algn="l" rtl="0">
              <a:spcBef>
                <a:spcPts val="320"/>
              </a:spcBef>
              <a:buClr>
                <a:schemeClr val="accent1"/>
              </a:buClr>
              <a:buFont typeface="Noto Sans Symbols"/>
              <a:buNone/>
              <a:defRPr sz="1600" b="1" i="0" u="none" strike="noStrike" cap="none">
                <a:solidFill>
                  <a:schemeClr val="dk2"/>
                </a:solidFill>
                <a:latin typeface="Questrial"/>
                <a:ea typeface="Questrial"/>
                <a:cs typeface="Questrial"/>
                <a:sym typeface="Questrial"/>
              </a:defRPr>
            </a:lvl9pPr>
          </a:lstStyle>
          <a:p>
            <a:endParaRPr/>
          </a:p>
        </p:txBody>
      </p:sp>
      <p:sp>
        <p:nvSpPr>
          <p:cNvPr id="73" name="Shape 73"/>
          <p:cNvSpPr txBox="1">
            <a:spLocks noGrp="1"/>
          </p:cNvSpPr>
          <p:nvPr>
            <p:ph type="body" idx="2"/>
          </p:nvPr>
        </p:nvSpPr>
        <p:spPr>
          <a:xfrm>
            <a:off x="1041720" y="2974693"/>
            <a:ext cx="3419855" cy="2835796"/>
          </a:xfrm>
          <a:prstGeom prst="rect">
            <a:avLst/>
          </a:prstGeom>
          <a:noFill/>
          <a:ln>
            <a:noFill/>
          </a:ln>
        </p:spPr>
        <p:txBody>
          <a:bodyPr lIns="91425" tIns="91425" rIns="91425" bIns="91425" anchor="t" anchorCtr="0"/>
          <a:lstStyle>
            <a:lvl1pPr marL="342900" marR="0" lvl="0" indent="-163576" algn="l" rtl="0">
              <a:spcBef>
                <a:spcPts val="480"/>
              </a:spcBef>
              <a:spcAft>
                <a:spcPts val="0"/>
              </a:spcAft>
              <a:buClr>
                <a:schemeClr val="accent1"/>
              </a:buClr>
              <a:buSzPct val="76000"/>
              <a:buFont typeface="Noto Sans Symbols"/>
              <a:buChar char="○"/>
              <a:defRPr sz="2400">
                <a:solidFill>
                  <a:schemeClr val="dk2"/>
                </a:solidFill>
                <a:latin typeface="Questrial"/>
                <a:ea typeface="Questrial"/>
                <a:cs typeface="Questrial"/>
                <a:sym typeface="Questrial"/>
              </a:defRPr>
            </a:lvl1pPr>
            <a:lvl2pPr marL="639763" marR="0" lvl="1" indent="-187643" algn="l" rtl="0">
              <a:spcBef>
                <a:spcPts val="400"/>
              </a:spcBef>
              <a:spcAft>
                <a:spcPts val="0"/>
              </a:spcAft>
              <a:buClr>
                <a:schemeClr val="accent1"/>
              </a:buClr>
              <a:buSzPct val="76000"/>
              <a:buFont typeface="Noto Sans Symbols"/>
              <a:buChar char="○"/>
              <a:defRPr sz="2000" b="0" i="0" u="none" strike="noStrike" cap="none">
                <a:solidFill>
                  <a:schemeClr val="dk2"/>
                </a:solidFill>
                <a:latin typeface="Questrial"/>
                <a:ea typeface="Questrial"/>
                <a:cs typeface="Questrial"/>
                <a:sym typeface="Questrial"/>
              </a:defRPr>
            </a:lvl2pPr>
            <a:lvl3pPr marL="914400" marR="0" lvl="2" indent="-141732" algn="l" rtl="0">
              <a:spcBef>
                <a:spcPts val="360"/>
              </a:spcBef>
              <a:spcAft>
                <a:spcPts val="0"/>
              </a:spcAft>
              <a:buClr>
                <a:schemeClr val="accent1"/>
              </a:buClr>
              <a:buSzPct val="76000"/>
              <a:buFont typeface="Noto Sans Symbols"/>
              <a:buChar char="○"/>
              <a:defRPr sz="1800" b="0" i="0" u="none" strike="noStrike" cap="none">
                <a:solidFill>
                  <a:schemeClr val="dk2"/>
                </a:solidFill>
                <a:latin typeface="Questrial"/>
                <a:ea typeface="Questrial"/>
                <a:cs typeface="Questrial"/>
                <a:sym typeface="Questrial"/>
              </a:defRPr>
            </a:lvl3pPr>
            <a:lvl4pPr marL="1123950" marR="0" lvl="3" indent="-157733" algn="l" rtl="0">
              <a:spcBef>
                <a:spcPts val="320"/>
              </a:spcBef>
              <a:spcAft>
                <a:spcPts val="0"/>
              </a:spcAft>
              <a:buClr>
                <a:schemeClr val="accent1"/>
              </a:buClr>
              <a:buSzPct val="76000"/>
              <a:buFont typeface="Noto Sans Symbols"/>
              <a:buChar char="○"/>
              <a:defRPr sz="1600" b="0" i="0" u="none" strike="noStrike" cap="none">
                <a:solidFill>
                  <a:schemeClr val="dk2"/>
                </a:solidFill>
                <a:latin typeface="Questrial"/>
                <a:ea typeface="Questrial"/>
                <a:cs typeface="Questrial"/>
                <a:sym typeface="Questrial"/>
              </a:defRPr>
            </a:lvl4pPr>
            <a:lvl5pPr marL="1325563" marR="0" lvl="4" indent="-156146" algn="l" rtl="0">
              <a:spcBef>
                <a:spcPts val="320"/>
              </a:spcBef>
              <a:spcAft>
                <a:spcPts val="0"/>
              </a:spcAft>
              <a:buClr>
                <a:schemeClr val="accent1"/>
              </a:buClr>
              <a:buSzPct val="76000"/>
              <a:buFont typeface="Noto Sans Symbols"/>
              <a:buChar char="○"/>
              <a:defRPr sz="1600" b="0" i="0" u="none" strike="noStrike" cap="none">
                <a:solidFill>
                  <a:schemeClr val="dk2"/>
                </a:solidFill>
                <a:latin typeface="Questrial"/>
                <a:ea typeface="Questrial"/>
                <a:cs typeface="Questrial"/>
                <a:sym typeface="Questrial"/>
              </a:defRPr>
            </a:lvl5pPr>
            <a:lvl6pPr marL="1517904" marR="0" lvl="5" indent="-157987" algn="l" rtl="0">
              <a:spcBef>
                <a:spcPts val="320"/>
              </a:spcBef>
              <a:buClr>
                <a:schemeClr val="accent1"/>
              </a:buClr>
              <a:buSzPct val="76000"/>
              <a:buFont typeface="Noto Sans Symbols"/>
              <a:buChar char="○"/>
              <a:defRPr sz="1600" b="0" i="0" u="none" strike="noStrike" cap="none">
                <a:solidFill>
                  <a:schemeClr val="dk2"/>
                </a:solidFill>
                <a:latin typeface="Questrial"/>
                <a:ea typeface="Questrial"/>
                <a:cs typeface="Questrial"/>
                <a:sym typeface="Questrial"/>
              </a:defRPr>
            </a:lvl6pPr>
            <a:lvl7pPr marL="1719072" marR="0" lvl="6" indent="-155955" algn="l" rtl="0">
              <a:spcBef>
                <a:spcPts val="320"/>
              </a:spcBef>
              <a:buClr>
                <a:schemeClr val="accent1"/>
              </a:buClr>
              <a:buSzPct val="76000"/>
              <a:buFont typeface="Noto Sans Symbols"/>
              <a:buChar char="○"/>
              <a:defRPr sz="1600" b="0" i="0" u="none" strike="noStrike" cap="none">
                <a:solidFill>
                  <a:schemeClr val="dk2"/>
                </a:solidFill>
                <a:latin typeface="Questrial"/>
                <a:ea typeface="Questrial"/>
                <a:cs typeface="Questrial"/>
                <a:sym typeface="Questrial"/>
              </a:defRPr>
            </a:lvl7pPr>
            <a:lvl8pPr marL="1920240" marR="0" lvl="7" indent="-153923" algn="l" rtl="0">
              <a:spcBef>
                <a:spcPts val="320"/>
              </a:spcBef>
              <a:buClr>
                <a:schemeClr val="accent1"/>
              </a:buClr>
              <a:buSzPct val="76000"/>
              <a:buFont typeface="Noto Sans Symbols"/>
              <a:buChar char="○"/>
              <a:defRPr sz="1600" b="0" i="0" u="none" strike="noStrike" cap="none">
                <a:solidFill>
                  <a:schemeClr val="dk2"/>
                </a:solidFill>
                <a:latin typeface="Questrial"/>
                <a:ea typeface="Questrial"/>
                <a:cs typeface="Questrial"/>
                <a:sym typeface="Questrial"/>
              </a:defRPr>
            </a:lvl8pPr>
            <a:lvl9pPr marL="2121408" marR="0" lvl="8" indent="-151891" algn="l" rtl="0">
              <a:spcBef>
                <a:spcPts val="320"/>
              </a:spcBef>
              <a:buClr>
                <a:schemeClr val="accent1"/>
              </a:buClr>
              <a:buSzPct val="76000"/>
              <a:buFont typeface="Noto Sans Symbols"/>
              <a:buChar char="○"/>
              <a:defRPr sz="1600" b="0" i="0" u="none" strike="noStrike" cap="none">
                <a:solidFill>
                  <a:schemeClr val="dk2"/>
                </a:solidFill>
                <a:latin typeface="Questrial"/>
                <a:ea typeface="Questrial"/>
                <a:cs typeface="Questrial"/>
                <a:sym typeface="Questrial"/>
              </a:defRPr>
            </a:lvl9pPr>
          </a:lstStyle>
          <a:p>
            <a:endParaRPr/>
          </a:p>
        </p:txBody>
      </p:sp>
      <p:sp>
        <p:nvSpPr>
          <p:cNvPr id="74" name="Shape 74"/>
          <p:cNvSpPr txBox="1">
            <a:spLocks noGrp="1"/>
          </p:cNvSpPr>
          <p:nvPr>
            <p:ph type="body" idx="3"/>
          </p:nvPr>
        </p:nvSpPr>
        <p:spPr>
          <a:xfrm>
            <a:off x="5011837" y="2316009"/>
            <a:ext cx="3055716"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accent1"/>
              </a:buClr>
              <a:buFont typeface="Noto Sans Symbols"/>
              <a:buNone/>
              <a:defRPr sz="2400" b="1">
                <a:solidFill>
                  <a:schemeClr val="accent1"/>
                </a:solidFill>
                <a:latin typeface="Questrial"/>
                <a:ea typeface="Questrial"/>
                <a:cs typeface="Questrial"/>
                <a:sym typeface="Questrial"/>
              </a:defRPr>
            </a:lvl1pPr>
            <a:lvl2pPr marL="457200" marR="0" lvl="1" indent="0" algn="l" rtl="0">
              <a:spcBef>
                <a:spcPts val="400"/>
              </a:spcBef>
              <a:spcAft>
                <a:spcPts val="0"/>
              </a:spcAft>
              <a:buClr>
                <a:schemeClr val="accent1"/>
              </a:buClr>
              <a:buFont typeface="Noto Sans Symbols"/>
              <a:buNone/>
              <a:defRPr sz="2000" b="1" i="0" u="none" strike="noStrike" cap="none">
                <a:solidFill>
                  <a:schemeClr val="dk2"/>
                </a:solidFill>
                <a:latin typeface="Questrial"/>
                <a:ea typeface="Questrial"/>
                <a:cs typeface="Questrial"/>
                <a:sym typeface="Questrial"/>
              </a:defRPr>
            </a:lvl2pPr>
            <a:lvl3pPr marL="914400" marR="0" lvl="2" indent="0" algn="l" rtl="0">
              <a:spcBef>
                <a:spcPts val="360"/>
              </a:spcBef>
              <a:spcAft>
                <a:spcPts val="0"/>
              </a:spcAft>
              <a:buClr>
                <a:schemeClr val="accent1"/>
              </a:buClr>
              <a:buFont typeface="Noto Sans Symbols"/>
              <a:buNone/>
              <a:defRPr sz="1800" b="1" i="0" u="none" strike="noStrike" cap="none">
                <a:solidFill>
                  <a:schemeClr val="dk2"/>
                </a:solidFill>
                <a:latin typeface="Questrial"/>
                <a:ea typeface="Questrial"/>
                <a:cs typeface="Questrial"/>
                <a:sym typeface="Questrial"/>
              </a:defRPr>
            </a:lvl3pPr>
            <a:lvl4pPr marL="1371600" marR="0" lvl="3" indent="0" algn="l" rtl="0">
              <a:spcBef>
                <a:spcPts val="320"/>
              </a:spcBef>
              <a:spcAft>
                <a:spcPts val="0"/>
              </a:spcAft>
              <a:buClr>
                <a:schemeClr val="accent1"/>
              </a:buClr>
              <a:buFont typeface="Noto Sans Symbols"/>
              <a:buNone/>
              <a:defRPr sz="1600" b="1" i="0" u="none" strike="noStrike" cap="none">
                <a:solidFill>
                  <a:schemeClr val="dk2"/>
                </a:solidFill>
                <a:latin typeface="Questrial"/>
                <a:ea typeface="Questrial"/>
                <a:cs typeface="Questrial"/>
                <a:sym typeface="Questrial"/>
              </a:defRPr>
            </a:lvl4pPr>
            <a:lvl5pPr marL="1828800" marR="0" lvl="4" indent="0" algn="l" rtl="0">
              <a:spcBef>
                <a:spcPts val="320"/>
              </a:spcBef>
              <a:spcAft>
                <a:spcPts val="0"/>
              </a:spcAft>
              <a:buClr>
                <a:schemeClr val="accent1"/>
              </a:buClr>
              <a:buFont typeface="Noto Sans Symbols"/>
              <a:buNone/>
              <a:defRPr sz="1600" b="1" i="0" u="none" strike="noStrike" cap="none">
                <a:solidFill>
                  <a:schemeClr val="dk2"/>
                </a:solidFill>
                <a:latin typeface="Questrial"/>
                <a:ea typeface="Questrial"/>
                <a:cs typeface="Questrial"/>
                <a:sym typeface="Questrial"/>
              </a:defRPr>
            </a:lvl5pPr>
            <a:lvl6pPr marL="2286000" marR="0" lvl="5" indent="0" algn="l" rtl="0">
              <a:spcBef>
                <a:spcPts val="320"/>
              </a:spcBef>
              <a:buClr>
                <a:schemeClr val="accent1"/>
              </a:buClr>
              <a:buFont typeface="Noto Sans Symbols"/>
              <a:buNone/>
              <a:defRPr sz="1600" b="1" i="0" u="none" strike="noStrike" cap="none">
                <a:solidFill>
                  <a:schemeClr val="dk2"/>
                </a:solidFill>
                <a:latin typeface="Questrial"/>
                <a:ea typeface="Questrial"/>
                <a:cs typeface="Questrial"/>
                <a:sym typeface="Questrial"/>
              </a:defRPr>
            </a:lvl6pPr>
            <a:lvl7pPr marL="2743200" marR="0" lvl="6" indent="0" algn="l" rtl="0">
              <a:spcBef>
                <a:spcPts val="320"/>
              </a:spcBef>
              <a:buClr>
                <a:schemeClr val="accent1"/>
              </a:buClr>
              <a:buFont typeface="Noto Sans Symbols"/>
              <a:buNone/>
              <a:defRPr sz="1600" b="1" i="0" u="none" strike="noStrike" cap="none">
                <a:solidFill>
                  <a:schemeClr val="dk2"/>
                </a:solidFill>
                <a:latin typeface="Questrial"/>
                <a:ea typeface="Questrial"/>
                <a:cs typeface="Questrial"/>
                <a:sym typeface="Questrial"/>
              </a:defRPr>
            </a:lvl7pPr>
            <a:lvl8pPr marL="3200400" marR="0" lvl="7" indent="0" algn="l" rtl="0">
              <a:spcBef>
                <a:spcPts val="320"/>
              </a:spcBef>
              <a:buClr>
                <a:schemeClr val="accent1"/>
              </a:buClr>
              <a:buFont typeface="Noto Sans Symbols"/>
              <a:buNone/>
              <a:defRPr sz="1600" b="1" i="0" u="none" strike="noStrike" cap="none">
                <a:solidFill>
                  <a:schemeClr val="dk2"/>
                </a:solidFill>
                <a:latin typeface="Questrial"/>
                <a:ea typeface="Questrial"/>
                <a:cs typeface="Questrial"/>
                <a:sym typeface="Questrial"/>
              </a:defRPr>
            </a:lvl8pPr>
            <a:lvl9pPr marL="3657600" marR="0" lvl="8" indent="0" algn="l" rtl="0">
              <a:spcBef>
                <a:spcPts val="320"/>
              </a:spcBef>
              <a:buClr>
                <a:schemeClr val="accent1"/>
              </a:buClr>
              <a:buFont typeface="Noto Sans Symbols"/>
              <a:buNone/>
              <a:defRPr sz="1600" b="1" i="0" u="none" strike="noStrike" cap="none">
                <a:solidFill>
                  <a:schemeClr val="dk2"/>
                </a:solidFill>
                <a:latin typeface="Questrial"/>
                <a:ea typeface="Questrial"/>
                <a:cs typeface="Questrial"/>
                <a:sym typeface="Questrial"/>
              </a:defRPr>
            </a:lvl9pPr>
          </a:lstStyle>
          <a:p>
            <a:endParaRPr/>
          </a:p>
        </p:txBody>
      </p:sp>
      <p:sp>
        <p:nvSpPr>
          <p:cNvPr id="75" name="Shape 75"/>
          <p:cNvSpPr txBox="1">
            <a:spLocks noGrp="1"/>
          </p:cNvSpPr>
          <p:nvPr>
            <p:ph type="body" idx="4"/>
          </p:nvPr>
        </p:nvSpPr>
        <p:spPr>
          <a:xfrm>
            <a:off x="4645151" y="2974693"/>
            <a:ext cx="3419855" cy="2835796"/>
          </a:xfrm>
          <a:prstGeom prst="rect">
            <a:avLst/>
          </a:prstGeom>
          <a:noFill/>
          <a:ln>
            <a:noFill/>
          </a:ln>
        </p:spPr>
        <p:txBody>
          <a:bodyPr lIns="91425" tIns="91425" rIns="91425" bIns="91425" anchor="t" anchorCtr="0"/>
          <a:lstStyle>
            <a:lvl1pPr marL="342900" marR="0" lvl="0" indent="-163576" algn="l" rtl="0">
              <a:spcBef>
                <a:spcPts val="480"/>
              </a:spcBef>
              <a:spcAft>
                <a:spcPts val="0"/>
              </a:spcAft>
              <a:buClr>
                <a:schemeClr val="accent1"/>
              </a:buClr>
              <a:buSzPct val="76000"/>
              <a:buFont typeface="Noto Sans Symbols"/>
              <a:buChar char="○"/>
              <a:defRPr sz="2400">
                <a:solidFill>
                  <a:schemeClr val="dk2"/>
                </a:solidFill>
                <a:latin typeface="Questrial"/>
                <a:ea typeface="Questrial"/>
                <a:cs typeface="Questrial"/>
                <a:sym typeface="Questrial"/>
              </a:defRPr>
            </a:lvl1pPr>
            <a:lvl2pPr marL="639763" marR="0" lvl="1" indent="-187643" algn="l" rtl="0">
              <a:spcBef>
                <a:spcPts val="400"/>
              </a:spcBef>
              <a:spcAft>
                <a:spcPts val="0"/>
              </a:spcAft>
              <a:buClr>
                <a:schemeClr val="accent1"/>
              </a:buClr>
              <a:buSzPct val="76000"/>
              <a:buFont typeface="Noto Sans Symbols"/>
              <a:buChar char="○"/>
              <a:defRPr sz="2000" b="0" i="0" u="none" strike="noStrike" cap="none">
                <a:solidFill>
                  <a:schemeClr val="dk2"/>
                </a:solidFill>
                <a:latin typeface="Questrial"/>
                <a:ea typeface="Questrial"/>
                <a:cs typeface="Questrial"/>
                <a:sym typeface="Questrial"/>
              </a:defRPr>
            </a:lvl2pPr>
            <a:lvl3pPr marL="914400" marR="0" lvl="2" indent="-141732" algn="l" rtl="0">
              <a:spcBef>
                <a:spcPts val="360"/>
              </a:spcBef>
              <a:spcAft>
                <a:spcPts val="0"/>
              </a:spcAft>
              <a:buClr>
                <a:schemeClr val="accent1"/>
              </a:buClr>
              <a:buSzPct val="76000"/>
              <a:buFont typeface="Noto Sans Symbols"/>
              <a:buChar char="○"/>
              <a:defRPr sz="1800" b="0" i="0" u="none" strike="noStrike" cap="none">
                <a:solidFill>
                  <a:schemeClr val="dk2"/>
                </a:solidFill>
                <a:latin typeface="Questrial"/>
                <a:ea typeface="Questrial"/>
                <a:cs typeface="Questrial"/>
                <a:sym typeface="Questrial"/>
              </a:defRPr>
            </a:lvl3pPr>
            <a:lvl4pPr marL="1123950" marR="0" lvl="3" indent="-157733" algn="l" rtl="0">
              <a:spcBef>
                <a:spcPts val="320"/>
              </a:spcBef>
              <a:spcAft>
                <a:spcPts val="0"/>
              </a:spcAft>
              <a:buClr>
                <a:schemeClr val="accent1"/>
              </a:buClr>
              <a:buSzPct val="76000"/>
              <a:buFont typeface="Noto Sans Symbols"/>
              <a:buChar char="○"/>
              <a:defRPr sz="1600" b="0" i="0" u="none" strike="noStrike" cap="none">
                <a:solidFill>
                  <a:schemeClr val="dk2"/>
                </a:solidFill>
                <a:latin typeface="Questrial"/>
                <a:ea typeface="Questrial"/>
                <a:cs typeface="Questrial"/>
                <a:sym typeface="Questrial"/>
              </a:defRPr>
            </a:lvl4pPr>
            <a:lvl5pPr marL="1325563" marR="0" lvl="4" indent="-156146" algn="l" rtl="0">
              <a:spcBef>
                <a:spcPts val="320"/>
              </a:spcBef>
              <a:spcAft>
                <a:spcPts val="0"/>
              </a:spcAft>
              <a:buClr>
                <a:schemeClr val="accent1"/>
              </a:buClr>
              <a:buSzPct val="76000"/>
              <a:buFont typeface="Noto Sans Symbols"/>
              <a:buChar char="○"/>
              <a:defRPr sz="1600" b="0" i="0" u="none" strike="noStrike" cap="none">
                <a:solidFill>
                  <a:schemeClr val="dk2"/>
                </a:solidFill>
                <a:latin typeface="Questrial"/>
                <a:ea typeface="Questrial"/>
                <a:cs typeface="Questrial"/>
                <a:sym typeface="Questrial"/>
              </a:defRPr>
            </a:lvl5pPr>
            <a:lvl6pPr marL="1517904" marR="0" lvl="5" indent="-157987" algn="l" rtl="0">
              <a:spcBef>
                <a:spcPts val="320"/>
              </a:spcBef>
              <a:buClr>
                <a:schemeClr val="accent1"/>
              </a:buClr>
              <a:buSzPct val="76000"/>
              <a:buFont typeface="Noto Sans Symbols"/>
              <a:buChar char="○"/>
              <a:defRPr sz="1600" b="0" i="0" u="none" strike="noStrike" cap="none">
                <a:solidFill>
                  <a:schemeClr val="dk2"/>
                </a:solidFill>
                <a:latin typeface="Questrial"/>
                <a:ea typeface="Questrial"/>
                <a:cs typeface="Questrial"/>
                <a:sym typeface="Questrial"/>
              </a:defRPr>
            </a:lvl6pPr>
            <a:lvl7pPr marL="1719072" marR="0" lvl="6" indent="-155955" algn="l" rtl="0">
              <a:spcBef>
                <a:spcPts val="320"/>
              </a:spcBef>
              <a:buClr>
                <a:schemeClr val="accent1"/>
              </a:buClr>
              <a:buSzPct val="76000"/>
              <a:buFont typeface="Noto Sans Symbols"/>
              <a:buChar char="○"/>
              <a:defRPr sz="1600" b="0" i="0" u="none" strike="noStrike" cap="none">
                <a:solidFill>
                  <a:schemeClr val="dk2"/>
                </a:solidFill>
                <a:latin typeface="Questrial"/>
                <a:ea typeface="Questrial"/>
                <a:cs typeface="Questrial"/>
                <a:sym typeface="Questrial"/>
              </a:defRPr>
            </a:lvl7pPr>
            <a:lvl8pPr marL="1920240" marR="0" lvl="7" indent="-153923" algn="l" rtl="0">
              <a:spcBef>
                <a:spcPts val="320"/>
              </a:spcBef>
              <a:buClr>
                <a:schemeClr val="accent1"/>
              </a:buClr>
              <a:buSzPct val="76000"/>
              <a:buFont typeface="Noto Sans Symbols"/>
              <a:buChar char="○"/>
              <a:defRPr sz="1600" b="0" i="0" u="none" strike="noStrike" cap="none">
                <a:solidFill>
                  <a:schemeClr val="dk2"/>
                </a:solidFill>
                <a:latin typeface="Questrial"/>
                <a:ea typeface="Questrial"/>
                <a:cs typeface="Questrial"/>
                <a:sym typeface="Questrial"/>
              </a:defRPr>
            </a:lvl8pPr>
            <a:lvl9pPr marL="2121408" marR="0" lvl="8" indent="-151891" algn="l" rtl="0">
              <a:spcBef>
                <a:spcPts val="320"/>
              </a:spcBef>
              <a:buClr>
                <a:schemeClr val="accent1"/>
              </a:buClr>
              <a:buSzPct val="76000"/>
              <a:buFont typeface="Noto Sans Symbols"/>
              <a:buChar char="○"/>
              <a:defRPr sz="1600" b="0" i="0" u="none" strike="noStrike" cap="none">
                <a:solidFill>
                  <a:schemeClr val="dk2"/>
                </a:solidFill>
                <a:latin typeface="Questrial"/>
                <a:ea typeface="Questrial"/>
                <a:cs typeface="Questrial"/>
                <a:sym typeface="Questrial"/>
              </a:defRPr>
            </a:lvl9pPr>
          </a:lstStyle>
          <a:p>
            <a:endParaRPr/>
          </a:p>
        </p:txBody>
      </p:sp>
      <p:sp>
        <p:nvSpPr>
          <p:cNvPr id="76" name="Shape 76"/>
          <p:cNvSpPr txBox="1">
            <a:spLocks noGrp="1"/>
          </p:cNvSpPr>
          <p:nvPr>
            <p:ph type="dt" idx="10"/>
          </p:nvPr>
        </p:nvSpPr>
        <p:spPr>
          <a:xfrm>
            <a:off x="5997575" y="223837"/>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rgbClr val="FEFEFE"/>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ftr" idx="11"/>
          </p:nvPr>
        </p:nvSpPr>
        <p:spPr>
          <a:xfrm>
            <a:off x="4641850" y="5851525"/>
            <a:ext cx="3502025"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solidFill>
                <a:srgbClr val="000000"/>
              </a:solidFill>
            </a:endParaRPr>
          </a:p>
        </p:txBody>
      </p:sp>
      <p:sp>
        <p:nvSpPr>
          <p:cNvPr id="78" name="Shape 78"/>
          <p:cNvSpPr txBox="1">
            <a:spLocks noGrp="1"/>
          </p:cNvSpPr>
          <p:nvPr>
            <p:ph type="sldNum" idx="12"/>
          </p:nvPr>
        </p:nvSpPr>
        <p:spPr>
          <a:xfrm>
            <a:off x="4649787" y="223837"/>
            <a:ext cx="1331912" cy="365125"/>
          </a:xfrm>
          <a:prstGeom prst="rect">
            <a:avLst/>
          </a:prstGeom>
          <a:noFill/>
          <a:ln>
            <a:noFill/>
          </a:ln>
        </p:spPr>
        <p:txBody>
          <a:bodyPr lIns="91425" tIns="45700" rIns="91425" bIns="45700" anchor="ctr" anchorCtr="0">
            <a:noAutofit/>
          </a:bodyPr>
          <a:lstStyle/>
          <a:p>
            <a:pPr>
              <a:buClr>
                <a:srgbClr val="FEFEFE"/>
              </a:buClr>
              <a:buSzPct val="25000"/>
              <a:buFont typeface="Arial"/>
              <a:buNone/>
            </a:pPr>
            <a:fld id="{00000000-1234-1234-1234-123412341234}" type="slidenum">
              <a:rPr lang="en-US" sz="1200">
                <a:solidFill>
                  <a:srgbClr val="FEFEFE"/>
                </a:solidFill>
              </a:rPr>
              <a:pPr>
                <a:buClr>
                  <a:srgbClr val="FEFEFE"/>
                </a:buClr>
                <a:buSzPct val="25000"/>
                <a:buFont typeface="Arial"/>
                <a:buNone/>
              </a:pPr>
              <a:t>‹#›</a:t>
            </a:fld>
            <a:endParaRPr lang="en-US" sz="1200">
              <a:solidFill>
                <a:srgbClr val="FEFEFE"/>
              </a:solidFill>
            </a:endParaRPr>
          </a:p>
        </p:txBody>
      </p:sp>
    </p:spTree>
    <p:extLst>
      <p:ext uri="{BB962C8B-B14F-4D97-AF65-F5344CB8AC3E}">
        <p14:creationId xmlns:p14="http://schemas.microsoft.com/office/powerpoint/2010/main" val="286575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rot="5400000">
            <a:off x="4981454" y="2678092"/>
            <a:ext cx="4780344" cy="1484453"/>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000" b="0" i="0" u="none" strike="noStrike" cap="none">
                <a:solidFill>
                  <a:schemeClr val="accent1"/>
                </a:solidFill>
                <a:latin typeface="Questrial"/>
                <a:ea typeface="Questrial"/>
                <a:cs typeface="Questrial"/>
                <a:sym typeface="Questrial"/>
              </a:defRPr>
            </a:lvl1pPr>
            <a:lvl2pPr marL="0" marR="0" lvl="1" indent="0" algn="l" rtl="0">
              <a:spcBef>
                <a:spcPts val="0"/>
              </a:spcBef>
              <a:spcAft>
                <a:spcPts val="0"/>
              </a:spcAft>
              <a:buNone/>
              <a:defRPr sz="4000" b="0" i="0" u="none" strike="noStrike" cap="none">
                <a:solidFill>
                  <a:schemeClr val="accent1"/>
                </a:solidFill>
                <a:latin typeface="Questrial"/>
                <a:ea typeface="Questrial"/>
                <a:cs typeface="Questrial"/>
                <a:sym typeface="Questrial"/>
              </a:defRPr>
            </a:lvl2pPr>
            <a:lvl3pPr marL="0" marR="0" lvl="2" indent="0" algn="l" rtl="0">
              <a:spcBef>
                <a:spcPts val="0"/>
              </a:spcBef>
              <a:spcAft>
                <a:spcPts val="0"/>
              </a:spcAft>
              <a:buNone/>
              <a:defRPr sz="4000" b="0" i="0" u="none" strike="noStrike" cap="none">
                <a:solidFill>
                  <a:schemeClr val="accent1"/>
                </a:solidFill>
                <a:latin typeface="Questrial"/>
                <a:ea typeface="Questrial"/>
                <a:cs typeface="Questrial"/>
                <a:sym typeface="Questrial"/>
              </a:defRPr>
            </a:lvl3pPr>
            <a:lvl4pPr marL="0" marR="0" lvl="3" indent="0" algn="l" rtl="0">
              <a:spcBef>
                <a:spcPts val="0"/>
              </a:spcBef>
              <a:spcAft>
                <a:spcPts val="0"/>
              </a:spcAft>
              <a:buNone/>
              <a:defRPr sz="4000" b="0" i="0" u="none" strike="noStrike" cap="none">
                <a:solidFill>
                  <a:schemeClr val="accent1"/>
                </a:solidFill>
                <a:latin typeface="Questrial"/>
                <a:ea typeface="Questrial"/>
                <a:cs typeface="Questrial"/>
                <a:sym typeface="Questrial"/>
              </a:defRPr>
            </a:lvl4pPr>
            <a:lvl5pPr marL="0" marR="0" lvl="4" indent="0" algn="l" rtl="0">
              <a:spcBef>
                <a:spcPts val="0"/>
              </a:spcBef>
              <a:spcAft>
                <a:spcPts val="0"/>
              </a:spcAft>
              <a:buNone/>
              <a:defRPr sz="4000" b="0" i="0" u="none" strike="noStrike" cap="none">
                <a:solidFill>
                  <a:schemeClr val="accent1"/>
                </a:solidFill>
                <a:latin typeface="Questrial"/>
                <a:ea typeface="Questrial"/>
                <a:cs typeface="Questrial"/>
                <a:sym typeface="Questria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85" name="Shape 85"/>
          <p:cNvSpPr txBox="1">
            <a:spLocks noGrp="1"/>
          </p:cNvSpPr>
          <p:nvPr>
            <p:ph type="body" idx="1"/>
          </p:nvPr>
        </p:nvSpPr>
        <p:spPr>
          <a:xfrm rot="5400000">
            <a:off x="1374975" y="708466"/>
            <a:ext cx="4780344" cy="5423704"/>
          </a:xfrm>
          <a:prstGeom prst="rect">
            <a:avLst/>
          </a:prstGeom>
          <a:noFill/>
          <a:ln>
            <a:noFill/>
          </a:ln>
        </p:spPr>
        <p:txBody>
          <a:bodyPr lIns="91425" tIns="91425" rIns="91425" bIns="91425" anchor="t" anchorCtr="0"/>
          <a:lstStyle>
            <a:lvl1pPr marL="342900" marR="0" lvl="0" indent="-163576" algn="l" rtl="0">
              <a:spcBef>
                <a:spcPts val="480"/>
              </a:spcBef>
              <a:spcAft>
                <a:spcPts val="0"/>
              </a:spcAft>
              <a:buClr>
                <a:schemeClr val="accent1"/>
              </a:buClr>
              <a:buSzPct val="76000"/>
              <a:buFont typeface="Noto Sans Symbols"/>
              <a:buChar char="○"/>
              <a:defRPr sz="2400">
                <a:solidFill>
                  <a:schemeClr val="dk2"/>
                </a:solidFill>
                <a:latin typeface="Questrial"/>
                <a:ea typeface="Questrial"/>
                <a:cs typeface="Questrial"/>
                <a:sym typeface="Questrial"/>
              </a:defRPr>
            </a:lvl1pPr>
            <a:lvl2pPr marL="639763" marR="0" lvl="1" indent="-177990" algn="l" rtl="0">
              <a:spcBef>
                <a:spcPts val="440"/>
              </a:spcBef>
              <a:spcAft>
                <a:spcPts val="0"/>
              </a:spcAft>
              <a:buClr>
                <a:schemeClr val="accent1"/>
              </a:buClr>
              <a:buSzPct val="76000"/>
              <a:buFont typeface="Noto Sans Symbols"/>
              <a:buChar char="○"/>
              <a:defRPr sz="2200" b="0" i="0" u="none" strike="noStrike" cap="none">
                <a:solidFill>
                  <a:schemeClr val="dk2"/>
                </a:solidFill>
                <a:latin typeface="Questrial"/>
                <a:ea typeface="Questrial"/>
                <a:cs typeface="Questrial"/>
                <a:sym typeface="Questrial"/>
              </a:defRPr>
            </a:lvl2pPr>
            <a:lvl3pPr marL="914400" marR="0" lvl="2" indent="-132080" algn="l" rtl="0">
              <a:spcBef>
                <a:spcPts val="400"/>
              </a:spcBef>
              <a:spcAft>
                <a:spcPts val="0"/>
              </a:spcAft>
              <a:buClr>
                <a:schemeClr val="accent1"/>
              </a:buClr>
              <a:buSzPct val="76000"/>
              <a:buFont typeface="Noto Sans Symbols"/>
              <a:buChar char="○"/>
              <a:defRPr sz="2000" b="0" i="0" u="none" strike="noStrike" cap="none">
                <a:solidFill>
                  <a:schemeClr val="dk2"/>
                </a:solidFill>
                <a:latin typeface="Questrial"/>
                <a:ea typeface="Questrial"/>
                <a:cs typeface="Questrial"/>
                <a:sym typeface="Questrial"/>
              </a:defRPr>
            </a:lvl3pPr>
            <a:lvl4pPr marL="1123950" marR="0" lvl="3" indent="-148082" algn="l" rtl="0">
              <a:spcBef>
                <a:spcPts val="360"/>
              </a:spcBef>
              <a:spcAft>
                <a:spcPts val="0"/>
              </a:spcAft>
              <a:buClr>
                <a:schemeClr val="accent1"/>
              </a:buClr>
              <a:buSzPct val="76000"/>
              <a:buFont typeface="Noto Sans Symbols"/>
              <a:buChar char="○"/>
              <a:defRPr sz="1800" b="0" i="0" u="none" strike="noStrike" cap="none">
                <a:solidFill>
                  <a:schemeClr val="dk2"/>
                </a:solidFill>
                <a:latin typeface="Questrial"/>
                <a:ea typeface="Questrial"/>
                <a:cs typeface="Questrial"/>
                <a:sym typeface="Questrial"/>
              </a:defRPr>
            </a:lvl4pPr>
            <a:lvl5pPr marL="1325563" marR="0" lvl="4" indent="-156146" algn="l" rtl="0">
              <a:spcBef>
                <a:spcPts val="320"/>
              </a:spcBef>
              <a:spcAft>
                <a:spcPts val="0"/>
              </a:spcAft>
              <a:buClr>
                <a:schemeClr val="accent1"/>
              </a:buClr>
              <a:buSzPct val="76000"/>
              <a:buFont typeface="Noto Sans Symbols"/>
              <a:buChar char="○"/>
              <a:defRPr sz="1600" b="0" i="0" u="none" strike="noStrike" cap="none">
                <a:solidFill>
                  <a:schemeClr val="dk2"/>
                </a:solidFill>
                <a:latin typeface="Questrial"/>
                <a:ea typeface="Questrial"/>
                <a:cs typeface="Questrial"/>
                <a:sym typeface="Questrial"/>
              </a:defRPr>
            </a:lvl5pPr>
            <a:lvl6pPr marL="1517904" marR="0" lvl="5" indent="-167639" algn="l" rtl="0">
              <a:spcBef>
                <a:spcPts val="280"/>
              </a:spcBef>
              <a:buClr>
                <a:schemeClr val="accent1"/>
              </a:buClr>
              <a:buSzPct val="76000"/>
              <a:buFont typeface="Noto Sans Symbols"/>
              <a:buChar char="○"/>
              <a:defRPr sz="1400" b="0" i="0" u="none" strike="noStrike" cap="none">
                <a:solidFill>
                  <a:schemeClr val="dk2"/>
                </a:solidFill>
                <a:latin typeface="Questrial"/>
                <a:ea typeface="Questrial"/>
                <a:cs typeface="Questrial"/>
                <a:sym typeface="Questrial"/>
              </a:defRPr>
            </a:lvl6pPr>
            <a:lvl7pPr marL="1719072" marR="0" lvl="6" indent="-165608" algn="l" rtl="0">
              <a:spcBef>
                <a:spcPts val="280"/>
              </a:spcBef>
              <a:buClr>
                <a:schemeClr val="accent1"/>
              </a:buClr>
              <a:buSzPct val="76000"/>
              <a:buFont typeface="Noto Sans Symbols"/>
              <a:buChar char="○"/>
              <a:defRPr sz="1400" b="0" i="0" u="none" strike="noStrike" cap="none">
                <a:solidFill>
                  <a:schemeClr val="dk2"/>
                </a:solidFill>
                <a:latin typeface="Questrial"/>
                <a:ea typeface="Questrial"/>
                <a:cs typeface="Questrial"/>
                <a:sym typeface="Questrial"/>
              </a:defRPr>
            </a:lvl7pPr>
            <a:lvl8pPr marL="1920240" marR="0" lvl="7" indent="-163575" algn="l" rtl="0">
              <a:spcBef>
                <a:spcPts val="280"/>
              </a:spcBef>
              <a:buClr>
                <a:schemeClr val="accent1"/>
              </a:buClr>
              <a:buSzPct val="76000"/>
              <a:buFont typeface="Noto Sans Symbols"/>
              <a:buChar char="○"/>
              <a:defRPr sz="1400" b="0" i="0" u="none" strike="noStrike" cap="none">
                <a:solidFill>
                  <a:schemeClr val="dk2"/>
                </a:solidFill>
                <a:latin typeface="Questrial"/>
                <a:ea typeface="Questrial"/>
                <a:cs typeface="Questrial"/>
                <a:sym typeface="Questrial"/>
              </a:defRPr>
            </a:lvl8pPr>
            <a:lvl9pPr marL="2121408" marR="0" lvl="8" indent="-161543" algn="l" rtl="0">
              <a:spcBef>
                <a:spcPts val="280"/>
              </a:spcBef>
              <a:buClr>
                <a:schemeClr val="accent1"/>
              </a:buClr>
              <a:buSzPct val="76000"/>
              <a:buFont typeface="Noto Sans Symbols"/>
              <a:buChar char="○"/>
              <a:defRPr sz="1400" b="0" i="0" u="none" strike="noStrike" cap="none">
                <a:solidFill>
                  <a:schemeClr val="dk2"/>
                </a:solidFill>
                <a:latin typeface="Questrial"/>
                <a:ea typeface="Questrial"/>
                <a:cs typeface="Questrial"/>
                <a:sym typeface="Questrial"/>
              </a:defRPr>
            </a:lvl9pPr>
          </a:lstStyle>
          <a:p>
            <a:endParaRPr/>
          </a:p>
        </p:txBody>
      </p:sp>
      <p:sp>
        <p:nvSpPr>
          <p:cNvPr id="86" name="Shape 86"/>
          <p:cNvSpPr txBox="1">
            <a:spLocks noGrp="1"/>
          </p:cNvSpPr>
          <p:nvPr>
            <p:ph type="dt" idx="10"/>
          </p:nvPr>
        </p:nvSpPr>
        <p:spPr>
          <a:xfrm>
            <a:off x="5997575" y="223837"/>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rgbClr val="FEFEFE"/>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ftr" idx="11"/>
          </p:nvPr>
        </p:nvSpPr>
        <p:spPr>
          <a:xfrm>
            <a:off x="4641850" y="5851525"/>
            <a:ext cx="3502025"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solidFill>
                <a:srgbClr val="000000"/>
              </a:solidFill>
            </a:endParaRPr>
          </a:p>
        </p:txBody>
      </p:sp>
      <p:sp>
        <p:nvSpPr>
          <p:cNvPr id="88" name="Shape 88"/>
          <p:cNvSpPr txBox="1">
            <a:spLocks noGrp="1"/>
          </p:cNvSpPr>
          <p:nvPr>
            <p:ph type="sldNum" idx="12"/>
          </p:nvPr>
        </p:nvSpPr>
        <p:spPr>
          <a:xfrm>
            <a:off x="4649787" y="223837"/>
            <a:ext cx="1331912" cy="365125"/>
          </a:xfrm>
          <a:prstGeom prst="rect">
            <a:avLst/>
          </a:prstGeom>
          <a:noFill/>
          <a:ln>
            <a:noFill/>
          </a:ln>
        </p:spPr>
        <p:txBody>
          <a:bodyPr lIns="91425" tIns="45700" rIns="91425" bIns="45700" anchor="ctr" anchorCtr="0">
            <a:noAutofit/>
          </a:bodyPr>
          <a:lstStyle/>
          <a:p>
            <a:pPr>
              <a:buClr>
                <a:srgbClr val="FEFEFE"/>
              </a:buClr>
              <a:buSzPct val="25000"/>
              <a:buFont typeface="Arial"/>
              <a:buNone/>
            </a:pPr>
            <a:fld id="{00000000-1234-1234-1234-123412341234}" type="slidenum">
              <a:rPr lang="en-US" sz="1200">
                <a:solidFill>
                  <a:srgbClr val="FEFEFE"/>
                </a:solidFill>
              </a:rPr>
              <a:pPr>
                <a:buClr>
                  <a:srgbClr val="FEFEFE"/>
                </a:buClr>
                <a:buSzPct val="25000"/>
                <a:buFont typeface="Arial"/>
                <a:buNone/>
              </a:pPr>
              <a:t>‹#›</a:t>
            </a:fld>
            <a:endParaRPr lang="en-US" sz="1200">
              <a:solidFill>
                <a:srgbClr val="FEFEFE"/>
              </a:solidFill>
            </a:endParaRPr>
          </a:p>
        </p:txBody>
      </p:sp>
    </p:spTree>
    <p:extLst>
      <p:ext uri="{BB962C8B-B14F-4D97-AF65-F5344CB8AC3E}">
        <p14:creationId xmlns:p14="http://schemas.microsoft.com/office/powerpoint/2010/main" val="2216959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1042987" y="1027112"/>
            <a:ext cx="7024686" cy="11430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4000" b="0" i="0" u="none" strike="noStrike" cap="none">
                <a:solidFill>
                  <a:schemeClr val="accent1"/>
                </a:solidFill>
                <a:latin typeface="Questrial"/>
                <a:ea typeface="Questrial"/>
                <a:cs typeface="Questrial"/>
                <a:sym typeface="Questrial"/>
              </a:defRPr>
            </a:lvl1pPr>
            <a:lvl2pPr marL="0" marR="0" lvl="1" indent="0" algn="l" rtl="0">
              <a:spcBef>
                <a:spcPts val="0"/>
              </a:spcBef>
              <a:spcAft>
                <a:spcPts val="0"/>
              </a:spcAft>
              <a:buNone/>
              <a:defRPr sz="4000" b="0" i="0" u="none" strike="noStrike" cap="none">
                <a:solidFill>
                  <a:schemeClr val="accent1"/>
                </a:solidFill>
                <a:latin typeface="Questrial"/>
                <a:ea typeface="Questrial"/>
                <a:cs typeface="Questrial"/>
                <a:sym typeface="Questrial"/>
              </a:defRPr>
            </a:lvl2pPr>
            <a:lvl3pPr marL="0" marR="0" lvl="2" indent="0" algn="l" rtl="0">
              <a:spcBef>
                <a:spcPts val="0"/>
              </a:spcBef>
              <a:spcAft>
                <a:spcPts val="0"/>
              </a:spcAft>
              <a:buNone/>
              <a:defRPr sz="4000" b="0" i="0" u="none" strike="noStrike" cap="none">
                <a:solidFill>
                  <a:schemeClr val="accent1"/>
                </a:solidFill>
                <a:latin typeface="Questrial"/>
                <a:ea typeface="Questrial"/>
                <a:cs typeface="Questrial"/>
                <a:sym typeface="Questrial"/>
              </a:defRPr>
            </a:lvl3pPr>
            <a:lvl4pPr marL="0" marR="0" lvl="3" indent="0" algn="l" rtl="0">
              <a:spcBef>
                <a:spcPts val="0"/>
              </a:spcBef>
              <a:spcAft>
                <a:spcPts val="0"/>
              </a:spcAft>
              <a:buNone/>
              <a:defRPr sz="4000" b="0" i="0" u="none" strike="noStrike" cap="none">
                <a:solidFill>
                  <a:schemeClr val="accent1"/>
                </a:solidFill>
                <a:latin typeface="Questrial"/>
                <a:ea typeface="Questrial"/>
                <a:cs typeface="Questrial"/>
                <a:sym typeface="Questrial"/>
              </a:defRPr>
            </a:lvl4pPr>
            <a:lvl5pPr marL="0" marR="0" lvl="4" indent="0" algn="l" rtl="0">
              <a:spcBef>
                <a:spcPts val="0"/>
              </a:spcBef>
              <a:spcAft>
                <a:spcPts val="0"/>
              </a:spcAft>
              <a:buNone/>
              <a:defRPr sz="4000" b="0" i="0" u="none" strike="noStrike" cap="none">
                <a:solidFill>
                  <a:schemeClr val="accent1"/>
                </a:solidFill>
                <a:latin typeface="Questrial"/>
                <a:ea typeface="Questrial"/>
                <a:cs typeface="Questrial"/>
                <a:sym typeface="Questria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91" name="Shape 91"/>
          <p:cNvSpPr txBox="1">
            <a:spLocks noGrp="1"/>
          </p:cNvSpPr>
          <p:nvPr>
            <p:ph type="body" idx="1"/>
          </p:nvPr>
        </p:nvSpPr>
        <p:spPr>
          <a:xfrm rot="5400000">
            <a:off x="2677318" y="689769"/>
            <a:ext cx="3508375" cy="6777036"/>
          </a:xfrm>
          <a:prstGeom prst="rect">
            <a:avLst/>
          </a:prstGeom>
          <a:noFill/>
          <a:ln>
            <a:noFill/>
          </a:ln>
        </p:spPr>
        <p:txBody>
          <a:bodyPr lIns="91425" tIns="91425" rIns="91425" bIns="91425" anchor="t" anchorCtr="0"/>
          <a:lstStyle>
            <a:lvl1pPr marL="342900" marR="0" lvl="0" indent="-163576" algn="l" rtl="0">
              <a:spcBef>
                <a:spcPts val="480"/>
              </a:spcBef>
              <a:spcAft>
                <a:spcPts val="0"/>
              </a:spcAft>
              <a:buClr>
                <a:schemeClr val="accent1"/>
              </a:buClr>
              <a:buSzPct val="76000"/>
              <a:buFont typeface="Noto Sans Symbols"/>
              <a:buChar char="○"/>
              <a:defRPr sz="2400">
                <a:solidFill>
                  <a:schemeClr val="dk2"/>
                </a:solidFill>
                <a:latin typeface="Questrial"/>
                <a:ea typeface="Questrial"/>
                <a:cs typeface="Questrial"/>
                <a:sym typeface="Questrial"/>
              </a:defRPr>
            </a:lvl1pPr>
            <a:lvl2pPr marL="639763" marR="0" lvl="1" indent="-177990" algn="l" rtl="0">
              <a:spcBef>
                <a:spcPts val="440"/>
              </a:spcBef>
              <a:spcAft>
                <a:spcPts val="0"/>
              </a:spcAft>
              <a:buClr>
                <a:schemeClr val="accent1"/>
              </a:buClr>
              <a:buSzPct val="76000"/>
              <a:buFont typeface="Noto Sans Symbols"/>
              <a:buChar char="○"/>
              <a:defRPr sz="2200" b="0" i="0" u="none" strike="noStrike" cap="none">
                <a:solidFill>
                  <a:schemeClr val="dk2"/>
                </a:solidFill>
                <a:latin typeface="Questrial"/>
                <a:ea typeface="Questrial"/>
                <a:cs typeface="Questrial"/>
                <a:sym typeface="Questrial"/>
              </a:defRPr>
            </a:lvl2pPr>
            <a:lvl3pPr marL="914400" marR="0" lvl="2" indent="-132080" algn="l" rtl="0">
              <a:spcBef>
                <a:spcPts val="400"/>
              </a:spcBef>
              <a:spcAft>
                <a:spcPts val="0"/>
              </a:spcAft>
              <a:buClr>
                <a:schemeClr val="accent1"/>
              </a:buClr>
              <a:buSzPct val="76000"/>
              <a:buFont typeface="Noto Sans Symbols"/>
              <a:buChar char="○"/>
              <a:defRPr sz="2000" b="0" i="0" u="none" strike="noStrike" cap="none">
                <a:solidFill>
                  <a:schemeClr val="dk2"/>
                </a:solidFill>
                <a:latin typeface="Questrial"/>
                <a:ea typeface="Questrial"/>
                <a:cs typeface="Questrial"/>
                <a:sym typeface="Questrial"/>
              </a:defRPr>
            </a:lvl3pPr>
            <a:lvl4pPr marL="1123950" marR="0" lvl="3" indent="-148082" algn="l" rtl="0">
              <a:spcBef>
                <a:spcPts val="360"/>
              </a:spcBef>
              <a:spcAft>
                <a:spcPts val="0"/>
              </a:spcAft>
              <a:buClr>
                <a:schemeClr val="accent1"/>
              </a:buClr>
              <a:buSzPct val="76000"/>
              <a:buFont typeface="Noto Sans Symbols"/>
              <a:buChar char="○"/>
              <a:defRPr sz="1800" b="0" i="0" u="none" strike="noStrike" cap="none">
                <a:solidFill>
                  <a:schemeClr val="dk2"/>
                </a:solidFill>
                <a:latin typeface="Questrial"/>
                <a:ea typeface="Questrial"/>
                <a:cs typeface="Questrial"/>
                <a:sym typeface="Questrial"/>
              </a:defRPr>
            </a:lvl4pPr>
            <a:lvl5pPr marL="1325563" marR="0" lvl="4" indent="-156146" algn="l" rtl="0">
              <a:spcBef>
                <a:spcPts val="320"/>
              </a:spcBef>
              <a:spcAft>
                <a:spcPts val="0"/>
              </a:spcAft>
              <a:buClr>
                <a:schemeClr val="accent1"/>
              </a:buClr>
              <a:buSzPct val="76000"/>
              <a:buFont typeface="Noto Sans Symbols"/>
              <a:buChar char="○"/>
              <a:defRPr sz="1600" b="0" i="0" u="none" strike="noStrike" cap="none">
                <a:solidFill>
                  <a:schemeClr val="dk2"/>
                </a:solidFill>
                <a:latin typeface="Questrial"/>
                <a:ea typeface="Questrial"/>
                <a:cs typeface="Questrial"/>
                <a:sym typeface="Questrial"/>
              </a:defRPr>
            </a:lvl5pPr>
            <a:lvl6pPr marL="1517904" marR="0" lvl="5" indent="-167639" algn="l" rtl="0">
              <a:spcBef>
                <a:spcPts val="280"/>
              </a:spcBef>
              <a:buClr>
                <a:schemeClr val="accent1"/>
              </a:buClr>
              <a:buSzPct val="76000"/>
              <a:buFont typeface="Noto Sans Symbols"/>
              <a:buChar char="○"/>
              <a:defRPr sz="1400" b="0" i="0" u="none" strike="noStrike" cap="none">
                <a:solidFill>
                  <a:schemeClr val="dk2"/>
                </a:solidFill>
                <a:latin typeface="Questrial"/>
                <a:ea typeface="Questrial"/>
                <a:cs typeface="Questrial"/>
                <a:sym typeface="Questrial"/>
              </a:defRPr>
            </a:lvl6pPr>
            <a:lvl7pPr marL="1719072" marR="0" lvl="6" indent="-165608" algn="l" rtl="0">
              <a:spcBef>
                <a:spcPts val="280"/>
              </a:spcBef>
              <a:buClr>
                <a:schemeClr val="accent1"/>
              </a:buClr>
              <a:buSzPct val="76000"/>
              <a:buFont typeface="Noto Sans Symbols"/>
              <a:buChar char="○"/>
              <a:defRPr sz="1400" b="0" i="0" u="none" strike="noStrike" cap="none">
                <a:solidFill>
                  <a:schemeClr val="dk2"/>
                </a:solidFill>
                <a:latin typeface="Questrial"/>
                <a:ea typeface="Questrial"/>
                <a:cs typeface="Questrial"/>
                <a:sym typeface="Questrial"/>
              </a:defRPr>
            </a:lvl7pPr>
            <a:lvl8pPr marL="1920240" marR="0" lvl="7" indent="-163575" algn="l" rtl="0">
              <a:spcBef>
                <a:spcPts val="280"/>
              </a:spcBef>
              <a:buClr>
                <a:schemeClr val="accent1"/>
              </a:buClr>
              <a:buSzPct val="76000"/>
              <a:buFont typeface="Noto Sans Symbols"/>
              <a:buChar char="○"/>
              <a:defRPr sz="1400" b="0" i="0" u="none" strike="noStrike" cap="none">
                <a:solidFill>
                  <a:schemeClr val="dk2"/>
                </a:solidFill>
                <a:latin typeface="Questrial"/>
                <a:ea typeface="Questrial"/>
                <a:cs typeface="Questrial"/>
                <a:sym typeface="Questrial"/>
              </a:defRPr>
            </a:lvl8pPr>
            <a:lvl9pPr marL="2121408" marR="0" lvl="8" indent="-161543" algn="l" rtl="0">
              <a:spcBef>
                <a:spcPts val="280"/>
              </a:spcBef>
              <a:buClr>
                <a:schemeClr val="accent1"/>
              </a:buClr>
              <a:buSzPct val="76000"/>
              <a:buFont typeface="Noto Sans Symbols"/>
              <a:buChar char="○"/>
              <a:defRPr sz="1400" b="0" i="0" u="none" strike="noStrike" cap="none">
                <a:solidFill>
                  <a:schemeClr val="dk2"/>
                </a:solidFill>
                <a:latin typeface="Questrial"/>
                <a:ea typeface="Questrial"/>
                <a:cs typeface="Questrial"/>
                <a:sym typeface="Questrial"/>
              </a:defRPr>
            </a:lvl9pPr>
          </a:lstStyle>
          <a:p>
            <a:endParaRPr/>
          </a:p>
        </p:txBody>
      </p:sp>
      <p:sp>
        <p:nvSpPr>
          <p:cNvPr id="92" name="Shape 92"/>
          <p:cNvSpPr txBox="1">
            <a:spLocks noGrp="1"/>
          </p:cNvSpPr>
          <p:nvPr>
            <p:ph type="dt" idx="10"/>
          </p:nvPr>
        </p:nvSpPr>
        <p:spPr>
          <a:xfrm>
            <a:off x="5997575" y="223837"/>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rgbClr val="FEFEFE"/>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93" name="Shape 93"/>
          <p:cNvSpPr txBox="1">
            <a:spLocks noGrp="1"/>
          </p:cNvSpPr>
          <p:nvPr>
            <p:ph type="ftr" idx="11"/>
          </p:nvPr>
        </p:nvSpPr>
        <p:spPr>
          <a:xfrm>
            <a:off x="4641850" y="5851525"/>
            <a:ext cx="3502025"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solidFill>
                <a:srgbClr val="000000"/>
              </a:solidFill>
            </a:endParaRPr>
          </a:p>
        </p:txBody>
      </p:sp>
      <p:sp>
        <p:nvSpPr>
          <p:cNvPr id="94" name="Shape 94"/>
          <p:cNvSpPr txBox="1">
            <a:spLocks noGrp="1"/>
          </p:cNvSpPr>
          <p:nvPr>
            <p:ph type="sldNum" idx="12"/>
          </p:nvPr>
        </p:nvSpPr>
        <p:spPr>
          <a:xfrm>
            <a:off x="4649787" y="223837"/>
            <a:ext cx="1331912" cy="365125"/>
          </a:xfrm>
          <a:prstGeom prst="rect">
            <a:avLst/>
          </a:prstGeom>
          <a:noFill/>
          <a:ln>
            <a:noFill/>
          </a:ln>
        </p:spPr>
        <p:txBody>
          <a:bodyPr lIns="91425" tIns="45700" rIns="91425" bIns="45700" anchor="ctr" anchorCtr="0">
            <a:noAutofit/>
          </a:bodyPr>
          <a:lstStyle/>
          <a:p>
            <a:pPr>
              <a:buClr>
                <a:srgbClr val="FEFEFE"/>
              </a:buClr>
              <a:buSzPct val="25000"/>
              <a:buFont typeface="Arial"/>
              <a:buNone/>
            </a:pPr>
            <a:fld id="{00000000-1234-1234-1234-123412341234}" type="slidenum">
              <a:rPr lang="en-US" sz="1200">
                <a:solidFill>
                  <a:srgbClr val="FEFEFE"/>
                </a:solidFill>
              </a:rPr>
              <a:pPr>
                <a:buClr>
                  <a:srgbClr val="FEFEFE"/>
                </a:buClr>
                <a:buSzPct val="25000"/>
                <a:buFont typeface="Arial"/>
                <a:buNone/>
              </a:pPr>
              <a:t>‹#›</a:t>
            </a:fld>
            <a:endParaRPr lang="en-US" sz="1200">
              <a:solidFill>
                <a:srgbClr val="FEFEFE"/>
              </a:solidFill>
            </a:endParaRPr>
          </a:p>
        </p:txBody>
      </p:sp>
    </p:spTree>
    <p:extLst>
      <p:ext uri="{BB962C8B-B14F-4D97-AF65-F5344CB8AC3E}">
        <p14:creationId xmlns:p14="http://schemas.microsoft.com/office/powerpoint/2010/main" val="3477594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1042987" y="1027112"/>
            <a:ext cx="7024686" cy="11430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4000" b="0" i="0" u="none" strike="noStrike" cap="none">
                <a:solidFill>
                  <a:schemeClr val="accent1"/>
                </a:solidFill>
                <a:latin typeface="Questrial"/>
                <a:ea typeface="Questrial"/>
                <a:cs typeface="Questrial"/>
                <a:sym typeface="Questrial"/>
              </a:defRPr>
            </a:lvl1pPr>
            <a:lvl2pPr marL="0" marR="0" lvl="1" indent="0" algn="l" rtl="0">
              <a:spcBef>
                <a:spcPts val="0"/>
              </a:spcBef>
              <a:spcAft>
                <a:spcPts val="0"/>
              </a:spcAft>
              <a:buNone/>
              <a:defRPr sz="4000" b="0" i="0" u="none" strike="noStrike" cap="none">
                <a:solidFill>
                  <a:schemeClr val="accent1"/>
                </a:solidFill>
                <a:latin typeface="Questrial"/>
                <a:ea typeface="Questrial"/>
                <a:cs typeface="Questrial"/>
                <a:sym typeface="Questrial"/>
              </a:defRPr>
            </a:lvl2pPr>
            <a:lvl3pPr marL="0" marR="0" lvl="2" indent="0" algn="l" rtl="0">
              <a:spcBef>
                <a:spcPts val="0"/>
              </a:spcBef>
              <a:spcAft>
                <a:spcPts val="0"/>
              </a:spcAft>
              <a:buNone/>
              <a:defRPr sz="4000" b="0" i="0" u="none" strike="noStrike" cap="none">
                <a:solidFill>
                  <a:schemeClr val="accent1"/>
                </a:solidFill>
                <a:latin typeface="Questrial"/>
                <a:ea typeface="Questrial"/>
                <a:cs typeface="Questrial"/>
                <a:sym typeface="Questrial"/>
              </a:defRPr>
            </a:lvl3pPr>
            <a:lvl4pPr marL="0" marR="0" lvl="3" indent="0" algn="l" rtl="0">
              <a:spcBef>
                <a:spcPts val="0"/>
              </a:spcBef>
              <a:spcAft>
                <a:spcPts val="0"/>
              </a:spcAft>
              <a:buNone/>
              <a:defRPr sz="4000" b="0" i="0" u="none" strike="noStrike" cap="none">
                <a:solidFill>
                  <a:schemeClr val="accent1"/>
                </a:solidFill>
                <a:latin typeface="Questrial"/>
                <a:ea typeface="Questrial"/>
                <a:cs typeface="Questrial"/>
                <a:sym typeface="Questrial"/>
              </a:defRPr>
            </a:lvl4pPr>
            <a:lvl5pPr marL="0" marR="0" lvl="4" indent="0" algn="l" rtl="0">
              <a:spcBef>
                <a:spcPts val="0"/>
              </a:spcBef>
              <a:spcAft>
                <a:spcPts val="0"/>
              </a:spcAft>
              <a:buNone/>
              <a:defRPr sz="4000" b="0" i="0" u="none" strike="noStrike" cap="none">
                <a:solidFill>
                  <a:schemeClr val="accent1"/>
                </a:solidFill>
                <a:latin typeface="Questrial"/>
                <a:ea typeface="Questrial"/>
                <a:cs typeface="Questrial"/>
                <a:sym typeface="Questria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97" name="Shape 97"/>
          <p:cNvSpPr txBox="1">
            <a:spLocks noGrp="1"/>
          </p:cNvSpPr>
          <p:nvPr>
            <p:ph type="dt" idx="10"/>
          </p:nvPr>
        </p:nvSpPr>
        <p:spPr>
          <a:xfrm>
            <a:off x="5997575" y="223837"/>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rgbClr val="FEFEFE"/>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98" name="Shape 98"/>
          <p:cNvSpPr txBox="1">
            <a:spLocks noGrp="1"/>
          </p:cNvSpPr>
          <p:nvPr>
            <p:ph type="ftr" idx="11"/>
          </p:nvPr>
        </p:nvSpPr>
        <p:spPr>
          <a:xfrm>
            <a:off x="4641850" y="5851525"/>
            <a:ext cx="3502025"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solidFill>
                <a:srgbClr val="000000"/>
              </a:solidFill>
            </a:endParaRPr>
          </a:p>
        </p:txBody>
      </p:sp>
      <p:sp>
        <p:nvSpPr>
          <p:cNvPr id="99" name="Shape 99"/>
          <p:cNvSpPr txBox="1">
            <a:spLocks noGrp="1"/>
          </p:cNvSpPr>
          <p:nvPr>
            <p:ph type="sldNum" idx="12"/>
          </p:nvPr>
        </p:nvSpPr>
        <p:spPr>
          <a:xfrm>
            <a:off x="4649787" y="223837"/>
            <a:ext cx="1331912" cy="365125"/>
          </a:xfrm>
          <a:prstGeom prst="rect">
            <a:avLst/>
          </a:prstGeom>
          <a:noFill/>
          <a:ln>
            <a:noFill/>
          </a:ln>
        </p:spPr>
        <p:txBody>
          <a:bodyPr lIns="91425" tIns="45700" rIns="91425" bIns="45700" anchor="ctr" anchorCtr="0">
            <a:noAutofit/>
          </a:bodyPr>
          <a:lstStyle/>
          <a:p>
            <a:pPr>
              <a:buClr>
                <a:srgbClr val="FEFEFE"/>
              </a:buClr>
              <a:buSzPct val="25000"/>
              <a:buFont typeface="Arial"/>
              <a:buNone/>
            </a:pPr>
            <a:fld id="{00000000-1234-1234-1234-123412341234}" type="slidenum">
              <a:rPr lang="en-US" sz="1200">
                <a:solidFill>
                  <a:srgbClr val="FEFEFE"/>
                </a:solidFill>
              </a:rPr>
              <a:pPr>
                <a:buClr>
                  <a:srgbClr val="FEFEFE"/>
                </a:buClr>
                <a:buSzPct val="25000"/>
                <a:buFont typeface="Arial"/>
                <a:buNone/>
              </a:pPr>
              <a:t>‹#›</a:t>
            </a:fld>
            <a:endParaRPr lang="en-US" sz="1200">
              <a:solidFill>
                <a:srgbClr val="FEFEFE"/>
              </a:solidFill>
            </a:endParaRPr>
          </a:p>
        </p:txBody>
      </p:sp>
    </p:spTree>
    <p:extLst>
      <p:ext uri="{BB962C8B-B14F-4D97-AF65-F5344CB8AC3E}">
        <p14:creationId xmlns:p14="http://schemas.microsoft.com/office/powerpoint/2010/main" val="60038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1258645" y="2900828"/>
            <a:ext cx="6637468" cy="1362075"/>
          </a:xfrm>
          <a:prstGeom prst="rect">
            <a:avLst/>
          </a:prstGeom>
          <a:noFill/>
          <a:ln>
            <a:noFill/>
          </a:ln>
        </p:spPr>
        <p:txBody>
          <a:bodyPr lIns="91425" tIns="91425" rIns="91425" bIns="91425" anchor="b" anchorCtr="0"/>
          <a:lstStyle>
            <a:lvl1pPr marL="0" marR="0" lvl="0" indent="0" algn="l" rtl="0">
              <a:spcBef>
                <a:spcPts val="0"/>
              </a:spcBef>
              <a:spcAft>
                <a:spcPts val="0"/>
              </a:spcAft>
              <a:buNone/>
              <a:defRPr sz="4000" b="0" i="0" u="none" strike="noStrike" cap="none">
                <a:solidFill>
                  <a:schemeClr val="accent1"/>
                </a:solidFill>
                <a:latin typeface="Questrial"/>
                <a:ea typeface="Questrial"/>
                <a:cs typeface="Questrial"/>
                <a:sym typeface="Questrial"/>
              </a:defRPr>
            </a:lvl1pPr>
            <a:lvl2pPr marL="0" marR="0" lvl="1" indent="0" algn="l" rtl="0">
              <a:spcBef>
                <a:spcPts val="0"/>
              </a:spcBef>
              <a:spcAft>
                <a:spcPts val="0"/>
              </a:spcAft>
              <a:buNone/>
              <a:defRPr sz="4000" b="0" i="0" u="none" strike="noStrike" cap="none">
                <a:solidFill>
                  <a:schemeClr val="accent1"/>
                </a:solidFill>
                <a:latin typeface="Questrial"/>
                <a:ea typeface="Questrial"/>
                <a:cs typeface="Questrial"/>
                <a:sym typeface="Questrial"/>
              </a:defRPr>
            </a:lvl2pPr>
            <a:lvl3pPr marL="0" marR="0" lvl="2" indent="0" algn="l" rtl="0">
              <a:spcBef>
                <a:spcPts val="0"/>
              </a:spcBef>
              <a:spcAft>
                <a:spcPts val="0"/>
              </a:spcAft>
              <a:buNone/>
              <a:defRPr sz="4000" b="0" i="0" u="none" strike="noStrike" cap="none">
                <a:solidFill>
                  <a:schemeClr val="accent1"/>
                </a:solidFill>
                <a:latin typeface="Questrial"/>
                <a:ea typeface="Questrial"/>
                <a:cs typeface="Questrial"/>
                <a:sym typeface="Questrial"/>
              </a:defRPr>
            </a:lvl3pPr>
            <a:lvl4pPr marL="0" marR="0" lvl="3" indent="0" algn="l" rtl="0">
              <a:spcBef>
                <a:spcPts val="0"/>
              </a:spcBef>
              <a:spcAft>
                <a:spcPts val="0"/>
              </a:spcAft>
              <a:buNone/>
              <a:defRPr sz="4000" b="0" i="0" u="none" strike="noStrike" cap="none">
                <a:solidFill>
                  <a:schemeClr val="accent1"/>
                </a:solidFill>
                <a:latin typeface="Questrial"/>
                <a:ea typeface="Questrial"/>
                <a:cs typeface="Questrial"/>
                <a:sym typeface="Questrial"/>
              </a:defRPr>
            </a:lvl4pPr>
            <a:lvl5pPr marL="0" marR="0" lvl="4" indent="0" algn="l" rtl="0">
              <a:spcBef>
                <a:spcPts val="0"/>
              </a:spcBef>
              <a:spcAft>
                <a:spcPts val="0"/>
              </a:spcAft>
              <a:buNone/>
              <a:defRPr sz="4000" b="0" i="0" u="none" strike="noStrike" cap="none">
                <a:solidFill>
                  <a:schemeClr val="accent1"/>
                </a:solidFill>
                <a:latin typeface="Questrial"/>
                <a:ea typeface="Questrial"/>
                <a:cs typeface="Questrial"/>
                <a:sym typeface="Questria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02" name="Shape 102"/>
          <p:cNvSpPr txBox="1">
            <a:spLocks noGrp="1"/>
          </p:cNvSpPr>
          <p:nvPr>
            <p:ph type="body" idx="1"/>
          </p:nvPr>
        </p:nvSpPr>
        <p:spPr>
          <a:xfrm>
            <a:off x="1258645" y="4267200"/>
            <a:ext cx="6637466" cy="1520413"/>
          </a:xfrm>
          <a:prstGeom prst="rect">
            <a:avLst/>
          </a:prstGeom>
          <a:noFill/>
          <a:ln>
            <a:noFill/>
          </a:ln>
        </p:spPr>
        <p:txBody>
          <a:bodyPr lIns="91425" tIns="91425" rIns="91425" bIns="91425" anchor="t" anchorCtr="0"/>
          <a:lstStyle>
            <a:lvl1pPr marL="0" marR="0" lvl="0" indent="0" algn="l" rtl="0">
              <a:spcBef>
                <a:spcPts val="400"/>
              </a:spcBef>
              <a:spcAft>
                <a:spcPts val="0"/>
              </a:spcAft>
              <a:buClr>
                <a:schemeClr val="accent1"/>
              </a:buClr>
              <a:buFont typeface="Noto Sans Symbols"/>
              <a:buNone/>
              <a:defRPr sz="2000">
                <a:solidFill>
                  <a:srgbClr val="888888"/>
                </a:solidFill>
                <a:latin typeface="Questrial"/>
                <a:ea typeface="Questrial"/>
                <a:cs typeface="Questrial"/>
                <a:sym typeface="Questrial"/>
              </a:defRPr>
            </a:lvl1pPr>
            <a:lvl2pPr marL="457200" marR="0" lvl="1" indent="0" algn="l" rtl="0">
              <a:spcBef>
                <a:spcPts val="360"/>
              </a:spcBef>
              <a:spcAft>
                <a:spcPts val="0"/>
              </a:spcAft>
              <a:buClr>
                <a:schemeClr val="accent1"/>
              </a:buClr>
              <a:buFont typeface="Noto Sans Symbols"/>
              <a:buNone/>
              <a:defRPr sz="1800" b="0" i="0" u="none" strike="noStrike" cap="none">
                <a:solidFill>
                  <a:srgbClr val="888888"/>
                </a:solidFill>
                <a:latin typeface="Questrial"/>
                <a:ea typeface="Questrial"/>
                <a:cs typeface="Questrial"/>
                <a:sym typeface="Questrial"/>
              </a:defRPr>
            </a:lvl2pPr>
            <a:lvl3pPr marL="914400" marR="0" lvl="2" indent="0" algn="l" rtl="0">
              <a:spcBef>
                <a:spcPts val="320"/>
              </a:spcBef>
              <a:spcAft>
                <a:spcPts val="0"/>
              </a:spcAft>
              <a:buClr>
                <a:schemeClr val="accent1"/>
              </a:buClr>
              <a:buFont typeface="Noto Sans Symbols"/>
              <a:buNone/>
              <a:defRPr sz="1600" b="0" i="0" u="none" strike="noStrike" cap="none">
                <a:solidFill>
                  <a:srgbClr val="888888"/>
                </a:solidFill>
                <a:latin typeface="Questrial"/>
                <a:ea typeface="Questrial"/>
                <a:cs typeface="Questrial"/>
                <a:sym typeface="Questrial"/>
              </a:defRPr>
            </a:lvl3pPr>
            <a:lvl4pPr marL="1371600" marR="0" lvl="3" indent="0" algn="l" rtl="0">
              <a:spcBef>
                <a:spcPts val="280"/>
              </a:spcBef>
              <a:spcAft>
                <a:spcPts val="0"/>
              </a:spcAft>
              <a:buClr>
                <a:schemeClr val="accent1"/>
              </a:buClr>
              <a:buFont typeface="Noto Sans Symbols"/>
              <a:buNone/>
              <a:defRPr sz="1400" b="0" i="0" u="none" strike="noStrike" cap="none">
                <a:solidFill>
                  <a:srgbClr val="888888"/>
                </a:solidFill>
                <a:latin typeface="Questrial"/>
                <a:ea typeface="Questrial"/>
                <a:cs typeface="Questrial"/>
                <a:sym typeface="Questrial"/>
              </a:defRPr>
            </a:lvl4pPr>
            <a:lvl5pPr marL="1828800" marR="0" lvl="4" indent="0" algn="l" rtl="0">
              <a:spcBef>
                <a:spcPts val="280"/>
              </a:spcBef>
              <a:spcAft>
                <a:spcPts val="0"/>
              </a:spcAft>
              <a:buClr>
                <a:schemeClr val="accent1"/>
              </a:buClr>
              <a:buFont typeface="Noto Sans Symbols"/>
              <a:buNone/>
              <a:defRPr sz="1400" b="0" i="0" u="none" strike="noStrike" cap="none">
                <a:solidFill>
                  <a:srgbClr val="888888"/>
                </a:solidFill>
                <a:latin typeface="Questrial"/>
                <a:ea typeface="Questrial"/>
                <a:cs typeface="Questrial"/>
                <a:sym typeface="Questrial"/>
              </a:defRPr>
            </a:lvl5pPr>
            <a:lvl6pPr marL="2286000" marR="0" lvl="5" indent="0" algn="l" rtl="0">
              <a:spcBef>
                <a:spcPts val="280"/>
              </a:spcBef>
              <a:buClr>
                <a:schemeClr val="accent1"/>
              </a:buClr>
              <a:buFont typeface="Noto Sans Symbols"/>
              <a:buNone/>
              <a:defRPr sz="1400" b="0" i="0" u="none" strike="noStrike" cap="none">
                <a:solidFill>
                  <a:srgbClr val="888888"/>
                </a:solidFill>
                <a:latin typeface="Questrial"/>
                <a:ea typeface="Questrial"/>
                <a:cs typeface="Questrial"/>
                <a:sym typeface="Questrial"/>
              </a:defRPr>
            </a:lvl6pPr>
            <a:lvl7pPr marL="2743200" marR="0" lvl="6" indent="0" algn="l" rtl="0">
              <a:spcBef>
                <a:spcPts val="280"/>
              </a:spcBef>
              <a:buClr>
                <a:schemeClr val="accent1"/>
              </a:buClr>
              <a:buFont typeface="Noto Sans Symbols"/>
              <a:buNone/>
              <a:defRPr sz="1400" b="0" i="0" u="none" strike="noStrike" cap="none">
                <a:solidFill>
                  <a:srgbClr val="888888"/>
                </a:solidFill>
                <a:latin typeface="Questrial"/>
                <a:ea typeface="Questrial"/>
                <a:cs typeface="Questrial"/>
                <a:sym typeface="Questrial"/>
              </a:defRPr>
            </a:lvl7pPr>
            <a:lvl8pPr marL="3200400" marR="0" lvl="7" indent="0" algn="l" rtl="0">
              <a:spcBef>
                <a:spcPts val="280"/>
              </a:spcBef>
              <a:buClr>
                <a:schemeClr val="accent1"/>
              </a:buClr>
              <a:buFont typeface="Noto Sans Symbols"/>
              <a:buNone/>
              <a:defRPr sz="1400" b="0" i="0" u="none" strike="noStrike" cap="none">
                <a:solidFill>
                  <a:srgbClr val="888888"/>
                </a:solidFill>
                <a:latin typeface="Questrial"/>
                <a:ea typeface="Questrial"/>
                <a:cs typeface="Questrial"/>
                <a:sym typeface="Questrial"/>
              </a:defRPr>
            </a:lvl8pPr>
            <a:lvl9pPr marL="3657600" marR="0" lvl="8" indent="0" algn="l" rtl="0">
              <a:spcBef>
                <a:spcPts val="280"/>
              </a:spcBef>
              <a:buClr>
                <a:schemeClr val="accent1"/>
              </a:buClr>
              <a:buFont typeface="Noto Sans Symbols"/>
              <a:buNone/>
              <a:defRPr sz="1400" b="0" i="0" u="none" strike="noStrike" cap="none">
                <a:solidFill>
                  <a:srgbClr val="888888"/>
                </a:solidFill>
                <a:latin typeface="Questrial"/>
                <a:ea typeface="Questrial"/>
                <a:cs typeface="Questrial"/>
                <a:sym typeface="Questrial"/>
              </a:defRPr>
            </a:lvl9pPr>
          </a:lstStyle>
          <a:p>
            <a:endParaRPr/>
          </a:p>
        </p:txBody>
      </p:sp>
      <p:sp>
        <p:nvSpPr>
          <p:cNvPr id="103" name="Shape 103"/>
          <p:cNvSpPr txBox="1">
            <a:spLocks noGrp="1"/>
          </p:cNvSpPr>
          <p:nvPr>
            <p:ph type="dt" idx="10"/>
          </p:nvPr>
        </p:nvSpPr>
        <p:spPr>
          <a:xfrm>
            <a:off x="5997575" y="223837"/>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rgbClr val="FEFEFE"/>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04" name="Shape 104"/>
          <p:cNvSpPr txBox="1">
            <a:spLocks noGrp="1"/>
          </p:cNvSpPr>
          <p:nvPr>
            <p:ph type="ftr" idx="11"/>
          </p:nvPr>
        </p:nvSpPr>
        <p:spPr>
          <a:xfrm>
            <a:off x="4641850" y="5851525"/>
            <a:ext cx="3502025"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solidFill>
                <a:srgbClr val="000000"/>
              </a:solidFill>
            </a:endParaRPr>
          </a:p>
        </p:txBody>
      </p:sp>
      <p:sp>
        <p:nvSpPr>
          <p:cNvPr id="105" name="Shape 105"/>
          <p:cNvSpPr txBox="1">
            <a:spLocks noGrp="1"/>
          </p:cNvSpPr>
          <p:nvPr>
            <p:ph type="sldNum" idx="12"/>
          </p:nvPr>
        </p:nvSpPr>
        <p:spPr>
          <a:xfrm>
            <a:off x="4649787" y="223837"/>
            <a:ext cx="1331912" cy="365125"/>
          </a:xfrm>
          <a:prstGeom prst="rect">
            <a:avLst/>
          </a:prstGeom>
          <a:noFill/>
          <a:ln>
            <a:noFill/>
          </a:ln>
        </p:spPr>
        <p:txBody>
          <a:bodyPr lIns="91425" tIns="45700" rIns="91425" bIns="45700" anchor="ctr" anchorCtr="0">
            <a:noAutofit/>
          </a:bodyPr>
          <a:lstStyle/>
          <a:p>
            <a:pPr>
              <a:buClr>
                <a:srgbClr val="FEFEFE"/>
              </a:buClr>
              <a:buSzPct val="25000"/>
              <a:buFont typeface="Arial"/>
              <a:buNone/>
            </a:pPr>
            <a:fld id="{00000000-1234-1234-1234-123412341234}" type="slidenum">
              <a:rPr lang="en-US" sz="1200">
                <a:solidFill>
                  <a:srgbClr val="FEFEFE"/>
                </a:solidFill>
              </a:rPr>
              <a:pPr>
                <a:buClr>
                  <a:srgbClr val="FEFEFE"/>
                </a:buClr>
                <a:buSzPct val="25000"/>
                <a:buFont typeface="Arial"/>
                <a:buNone/>
              </a:pPr>
              <a:t>‹#›</a:t>
            </a:fld>
            <a:endParaRPr lang="en-US" sz="1200">
              <a:solidFill>
                <a:srgbClr val="FEFEFE"/>
              </a:solidFill>
            </a:endParaRPr>
          </a:p>
        </p:txBody>
      </p:sp>
    </p:spTree>
    <p:extLst>
      <p:ext uri="{BB962C8B-B14F-4D97-AF65-F5344CB8AC3E}">
        <p14:creationId xmlns:p14="http://schemas.microsoft.com/office/powerpoint/2010/main" val="3979005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08B38A8-5F10-4934-B34C-7D7F21E2080E}" type="datetimeFigureOut">
              <a:rPr lang="en-US" smtClean="0">
                <a:solidFill>
                  <a:prstClr val="black">
                    <a:tint val="75000"/>
                  </a:prstClr>
                </a:solidFill>
              </a:rPr>
              <a:pPr/>
              <a:t>4/24/2016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E50536-0E17-4717-9AE9-300D61E17A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321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EEDA0C-3255-4B69-A70C-EBDE0D5170A7}" type="datetimeFigureOut">
              <a:rPr lang="en-US" smtClean="0"/>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DE428-40AE-4E22-8AA0-878A1FF526F8}" type="slidenum">
              <a:rPr lang="en-US" smtClean="0"/>
              <a:t>‹#›</a:t>
            </a:fld>
            <a:endParaRPr lang="en-US"/>
          </a:p>
        </p:txBody>
      </p:sp>
    </p:spTree>
    <p:extLst>
      <p:ext uri="{BB962C8B-B14F-4D97-AF65-F5344CB8AC3E}">
        <p14:creationId xmlns:p14="http://schemas.microsoft.com/office/powerpoint/2010/main" val="20023780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8B38A8-5F10-4934-B34C-7D7F21E2080E}" type="datetimeFigureOut">
              <a:rPr lang="en-US" smtClean="0">
                <a:solidFill>
                  <a:prstClr val="black">
                    <a:tint val="75000"/>
                  </a:prstClr>
                </a:solidFill>
              </a:rPr>
              <a:pPr/>
              <a:t>4/24/2016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E50536-0E17-4717-9AE9-300D61E17A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5573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8B38A8-5F10-4934-B34C-7D7F21E2080E}" type="datetimeFigureOut">
              <a:rPr lang="en-US" smtClean="0">
                <a:solidFill>
                  <a:prstClr val="black">
                    <a:tint val="75000"/>
                  </a:prstClr>
                </a:solidFill>
              </a:rPr>
              <a:pPr/>
              <a:t>4/24/2016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E50536-0E17-4717-9AE9-300D61E17A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82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8B38A8-5F10-4934-B34C-7D7F21E2080E}" type="datetimeFigureOut">
              <a:rPr lang="en-US" smtClean="0">
                <a:solidFill>
                  <a:prstClr val="black">
                    <a:tint val="75000"/>
                  </a:prstClr>
                </a:solidFill>
              </a:rPr>
              <a:pPr/>
              <a:t>4/24/2016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E50536-0E17-4717-9AE9-300D61E17A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537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8B38A8-5F10-4934-B34C-7D7F21E2080E}" type="datetimeFigureOut">
              <a:rPr lang="en-US" smtClean="0">
                <a:solidFill>
                  <a:prstClr val="black">
                    <a:tint val="75000"/>
                  </a:prstClr>
                </a:solidFill>
              </a:rPr>
              <a:pPr/>
              <a:t>4/24/2016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9E50536-0E17-4717-9AE9-300D61E17A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02199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8B38A8-5F10-4934-B34C-7D7F21E2080E}" type="datetimeFigureOut">
              <a:rPr lang="en-US" smtClean="0">
                <a:solidFill>
                  <a:prstClr val="black">
                    <a:tint val="75000"/>
                  </a:prstClr>
                </a:solidFill>
              </a:rPr>
              <a:pPr/>
              <a:t>4/24/2016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9E50536-0E17-4717-9AE9-300D61E17A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9858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8B38A8-5F10-4934-B34C-7D7F21E2080E}" type="datetimeFigureOut">
              <a:rPr lang="en-US" smtClean="0">
                <a:solidFill>
                  <a:prstClr val="black">
                    <a:tint val="75000"/>
                  </a:prstClr>
                </a:solidFill>
              </a:rPr>
              <a:pPr/>
              <a:t>4/24/2016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9E50536-0E17-4717-9AE9-300D61E17A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370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8B38A8-5F10-4934-B34C-7D7F21E2080E}" type="datetimeFigureOut">
              <a:rPr lang="en-US" smtClean="0">
                <a:solidFill>
                  <a:prstClr val="black">
                    <a:tint val="75000"/>
                  </a:prstClr>
                </a:solidFill>
              </a:rPr>
              <a:pPr/>
              <a:t>4/24/2016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E50536-0E17-4717-9AE9-300D61E17A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254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8B38A8-5F10-4934-B34C-7D7F21E2080E}" type="datetimeFigureOut">
              <a:rPr lang="en-US" smtClean="0">
                <a:solidFill>
                  <a:prstClr val="black">
                    <a:tint val="75000"/>
                  </a:prstClr>
                </a:solidFill>
              </a:rPr>
              <a:pPr/>
              <a:t>4/24/2016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E50536-0E17-4717-9AE9-300D61E17A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19754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8B38A8-5F10-4934-B34C-7D7F21E2080E}" type="datetimeFigureOut">
              <a:rPr lang="en-US" smtClean="0">
                <a:solidFill>
                  <a:prstClr val="black">
                    <a:tint val="75000"/>
                  </a:prstClr>
                </a:solidFill>
              </a:rPr>
              <a:pPr/>
              <a:t>4/24/2016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E50536-0E17-4717-9AE9-300D61E17A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56117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8B38A8-5F10-4934-B34C-7D7F21E2080E}" type="datetimeFigureOut">
              <a:rPr lang="en-US" smtClean="0">
                <a:solidFill>
                  <a:prstClr val="black">
                    <a:tint val="75000"/>
                  </a:prstClr>
                </a:solidFill>
              </a:rPr>
              <a:pPr/>
              <a:t>4/24/2016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E50536-0E17-4717-9AE9-300D61E17A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009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EEDA0C-3255-4B69-A70C-EBDE0D5170A7}" type="datetimeFigureOut">
              <a:rPr lang="en-US" smtClean="0"/>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DE428-40AE-4E22-8AA0-878A1FF526F8}" type="slidenum">
              <a:rPr lang="en-US" smtClean="0"/>
              <a:t>‹#›</a:t>
            </a:fld>
            <a:endParaRPr lang="en-US"/>
          </a:p>
        </p:txBody>
      </p:sp>
    </p:spTree>
    <p:extLst>
      <p:ext uri="{BB962C8B-B14F-4D97-AF65-F5344CB8AC3E}">
        <p14:creationId xmlns:p14="http://schemas.microsoft.com/office/powerpoint/2010/main" val="41175249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274320" y="274320"/>
            <a:ext cx="8595360" cy="822960"/>
          </a:xfrm>
          <a:prstGeom prst="rect">
            <a:avLst/>
          </a:prstGeom>
          <a:noFill/>
          <a:ln>
            <a:noFill/>
          </a:ln>
        </p:spPr>
        <p:txBody>
          <a:bodyPr lIns="82283" tIns="82283" rIns="82283" bIns="82283" anchor="t" anchorCtr="0"/>
          <a:lstStyle>
            <a:lvl1pPr>
              <a:spcBef>
                <a:spcPts val="0"/>
              </a:spcBef>
              <a:buSzPct val="99224"/>
              <a:defRPr sz="3800"/>
            </a:lvl1pPr>
            <a:lvl2pPr>
              <a:spcBef>
                <a:spcPts val="0"/>
              </a:spcBef>
              <a:buSzPct val="99224"/>
              <a:defRPr sz="3800"/>
            </a:lvl2pPr>
            <a:lvl3pPr>
              <a:spcBef>
                <a:spcPts val="0"/>
              </a:spcBef>
              <a:buSzPct val="99224"/>
              <a:defRPr sz="3800"/>
            </a:lvl3pPr>
            <a:lvl4pPr>
              <a:spcBef>
                <a:spcPts val="0"/>
              </a:spcBef>
              <a:buSzPct val="99224"/>
              <a:defRPr sz="3800"/>
            </a:lvl4pPr>
            <a:lvl5pPr>
              <a:spcBef>
                <a:spcPts val="0"/>
              </a:spcBef>
              <a:buSzPct val="99224"/>
              <a:defRPr sz="3800"/>
            </a:lvl5pPr>
            <a:lvl6pPr>
              <a:spcBef>
                <a:spcPts val="0"/>
              </a:spcBef>
              <a:buSzPct val="99224"/>
              <a:defRPr sz="3800"/>
            </a:lvl6pPr>
            <a:lvl7pPr>
              <a:spcBef>
                <a:spcPts val="0"/>
              </a:spcBef>
              <a:buSzPct val="99224"/>
              <a:defRPr sz="3800"/>
            </a:lvl7pPr>
            <a:lvl8pPr>
              <a:spcBef>
                <a:spcPts val="0"/>
              </a:spcBef>
              <a:buSzPct val="99224"/>
              <a:defRPr sz="3800"/>
            </a:lvl8pPr>
            <a:lvl9pPr>
              <a:spcBef>
                <a:spcPts val="0"/>
              </a:spcBef>
              <a:buSzPct val="99224"/>
              <a:defRPr sz="3800"/>
            </a:lvl9pPr>
          </a:lstStyle>
          <a:p>
            <a:endParaRPr/>
          </a:p>
        </p:txBody>
      </p:sp>
      <p:sp>
        <p:nvSpPr>
          <p:cNvPr id="11" name="Shape 11"/>
          <p:cNvSpPr txBox="1">
            <a:spLocks noGrp="1"/>
          </p:cNvSpPr>
          <p:nvPr>
            <p:ph type="body" idx="1"/>
          </p:nvPr>
        </p:nvSpPr>
        <p:spPr>
          <a:xfrm>
            <a:off x="274320" y="1645921"/>
            <a:ext cx="8595360" cy="4937759"/>
          </a:xfrm>
          <a:prstGeom prst="rect">
            <a:avLst/>
          </a:prstGeom>
          <a:noFill/>
          <a:ln>
            <a:noFill/>
          </a:ln>
        </p:spPr>
        <p:txBody>
          <a:bodyPr lIns="82283" tIns="82283" rIns="82283" bIns="82283" anchor="t" anchorCtr="0"/>
          <a:lstStyle>
            <a:lvl1pPr>
              <a:spcBef>
                <a:spcPts val="0"/>
              </a:spcBef>
              <a:buSzPct val="98765"/>
              <a:defRPr sz="2400"/>
            </a:lvl1pPr>
            <a:lvl2pPr>
              <a:spcBef>
                <a:spcPts val="0"/>
              </a:spcBef>
              <a:buSzPct val="98765"/>
              <a:defRPr sz="2400"/>
            </a:lvl2pPr>
            <a:lvl3pPr>
              <a:spcBef>
                <a:spcPts val="0"/>
              </a:spcBef>
              <a:buSzPct val="98765"/>
              <a:defRPr sz="2400"/>
            </a:lvl3pPr>
            <a:lvl4pPr>
              <a:spcBef>
                <a:spcPts val="0"/>
              </a:spcBef>
              <a:buSzPct val="98765"/>
              <a:defRPr sz="2400"/>
            </a:lvl4pPr>
            <a:lvl5pPr>
              <a:spcBef>
                <a:spcPts val="0"/>
              </a:spcBef>
              <a:buSzPct val="98765"/>
              <a:defRPr sz="2400"/>
            </a:lvl5pPr>
            <a:lvl6pPr>
              <a:spcBef>
                <a:spcPts val="0"/>
              </a:spcBef>
              <a:buSzPct val="98765"/>
              <a:defRPr sz="2400"/>
            </a:lvl6pPr>
            <a:lvl7pPr>
              <a:spcBef>
                <a:spcPts val="0"/>
              </a:spcBef>
              <a:buSzPct val="98765"/>
              <a:defRPr sz="2400"/>
            </a:lvl7pPr>
            <a:lvl8pPr>
              <a:spcBef>
                <a:spcPts val="0"/>
              </a:spcBef>
              <a:buSzPct val="98765"/>
              <a:defRPr sz="2400"/>
            </a:lvl8pPr>
            <a:lvl9pPr>
              <a:spcBef>
                <a:spcPts val="0"/>
              </a:spcBef>
              <a:buSzPct val="98765"/>
              <a:defRPr sz="2400"/>
            </a:lvl9pPr>
          </a:lstStyle>
          <a:p>
            <a:endParaRPr/>
          </a:p>
        </p:txBody>
      </p:sp>
    </p:spTree>
    <p:extLst>
      <p:ext uri="{BB962C8B-B14F-4D97-AF65-F5344CB8AC3E}">
        <p14:creationId xmlns:p14="http://schemas.microsoft.com/office/powerpoint/2010/main" val="39638457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a:prstGeom prst="rect">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719263"/>
            <a:ext cx="4038600" cy="44116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4648202" y="1719263"/>
            <a:ext cx="4038600" cy="4411662"/>
          </a:xfrm>
          <a:prstGeom prst="rect">
            <a:avLst/>
          </a:prstGeom>
        </p:spPr>
        <p:txBody>
          <a:bodyPr/>
          <a:lstStyle/>
          <a:p>
            <a:endParaRPr lang="en-GB"/>
          </a:p>
        </p:txBody>
      </p:sp>
      <p:sp>
        <p:nvSpPr>
          <p:cNvPr id="5" name="Date Placeholder 4"/>
          <p:cNvSpPr>
            <a:spLocks noGrp="1"/>
          </p:cNvSpPr>
          <p:nvPr>
            <p:ph type="dt" sz="half" idx="10"/>
          </p:nvPr>
        </p:nvSpPr>
        <p:spPr>
          <a:xfrm>
            <a:off x="457202" y="6248400"/>
            <a:ext cx="2133600" cy="457200"/>
          </a:xfrm>
          <a:prstGeom prst="rect">
            <a:avLst/>
          </a:prstGeom>
        </p:spPr>
        <p:txBody>
          <a:bodyPr/>
          <a:lstStyle>
            <a:lvl1pPr>
              <a:defRPr/>
            </a:lvl1pPr>
          </a:lstStyle>
          <a:p>
            <a:endParaRPr lang="en-US" altLang="en-US">
              <a:solidFill>
                <a:srgbClr val="FFFFCC"/>
              </a:solidFill>
            </a:endParaRPr>
          </a:p>
        </p:txBody>
      </p:sp>
      <p:sp>
        <p:nvSpPr>
          <p:cNvPr id="6" name="Footer Placeholder 5"/>
          <p:cNvSpPr>
            <a:spLocks noGrp="1"/>
          </p:cNvSpPr>
          <p:nvPr>
            <p:ph type="ftr" sz="quarter" idx="11"/>
          </p:nvPr>
        </p:nvSpPr>
        <p:spPr>
          <a:xfrm>
            <a:off x="3124202" y="6248400"/>
            <a:ext cx="2895600" cy="457200"/>
          </a:xfrm>
          <a:prstGeom prst="rect">
            <a:avLst/>
          </a:prstGeom>
        </p:spPr>
        <p:txBody>
          <a:bodyPr/>
          <a:lstStyle>
            <a:lvl1pPr>
              <a:defRPr/>
            </a:lvl1pPr>
          </a:lstStyle>
          <a:p>
            <a:endParaRPr lang="en-US" altLang="en-US">
              <a:solidFill>
                <a:srgbClr val="FFFFCC"/>
              </a:solidFill>
            </a:endParaRPr>
          </a:p>
        </p:txBody>
      </p:sp>
      <p:sp>
        <p:nvSpPr>
          <p:cNvPr id="7" name="Slide Number Placeholder 6"/>
          <p:cNvSpPr>
            <a:spLocks noGrp="1"/>
          </p:cNvSpPr>
          <p:nvPr>
            <p:ph type="sldNum" sz="quarter" idx="12"/>
          </p:nvPr>
        </p:nvSpPr>
        <p:spPr>
          <a:xfrm>
            <a:off x="6553200" y="6248400"/>
            <a:ext cx="2133600" cy="457200"/>
          </a:xfrm>
          <a:prstGeom prst="rect">
            <a:avLst/>
          </a:prstGeom>
        </p:spPr>
        <p:txBody>
          <a:bodyPr/>
          <a:lstStyle>
            <a:lvl1pPr>
              <a:defRPr/>
            </a:lvl1pPr>
          </a:lstStyle>
          <a:p>
            <a:fld id="{BD1C67D2-6492-4922-B804-DC9664824316}" type="slidenum">
              <a:rPr lang="en-US" altLang="en-US">
                <a:solidFill>
                  <a:srgbClr val="FFFFCC"/>
                </a:solidFill>
              </a:rPr>
              <a:pPr/>
              <a:t>‹#›</a:t>
            </a:fld>
            <a:endParaRPr lang="en-US" altLang="en-US">
              <a:solidFill>
                <a:srgbClr val="FFFFCC"/>
              </a:solidFill>
            </a:endParaRPr>
          </a:p>
        </p:txBody>
      </p:sp>
    </p:spTree>
    <p:extLst>
      <p:ext uri="{BB962C8B-B14F-4D97-AF65-F5344CB8AC3E}">
        <p14:creationId xmlns:p14="http://schemas.microsoft.com/office/powerpoint/2010/main" val="1765410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EEDA0C-3255-4B69-A70C-EBDE0D5170A7}" type="datetimeFigureOut">
              <a:rPr lang="en-US" smtClean="0"/>
              <a:t>4/24/2016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7DE428-40AE-4E22-8AA0-878A1FF526F8}" type="slidenum">
              <a:rPr lang="en-US" smtClean="0"/>
              <a:t>‹#›</a:t>
            </a:fld>
            <a:endParaRPr lang="en-US"/>
          </a:p>
        </p:txBody>
      </p:sp>
    </p:spTree>
    <p:extLst>
      <p:ext uri="{BB962C8B-B14F-4D97-AF65-F5344CB8AC3E}">
        <p14:creationId xmlns:p14="http://schemas.microsoft.com/office/powerpoint/2010/main" val="1631962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EEDA0C-3255-4B69-A70C-EBDE0D5170A7}" type="datetimeFigureOut">
              <a:rPr lang="en-US" smtClean="0"/>
              <a:t>4/24/2016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7DE428-40AE-4E22-8AA0-878A1FF526F8}" type="slidenum">
              <a:rPr lang="en-US" smtClean="0"/>
              <a:t>‹#›</a:t>
            </a:fld>
            <a:endParaRPr lang="en-US"/>
          </a:p>
        </p:txBody>
      </p:sp>
    </p:spTree>
    <p:extLst>
      <p:ext uri="{BB962C8B-B14F-4D97-AF65-F5344CB8AC3E}">
        <p14:creationId xmlns:p14="http://schemas.microsoft.com/office/powerpoint/2010/main" val="3496860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EEDA0C-3255-4B69-A70C-EBDE0D5170A7}" type="datetimeFigureOut">
              <a:rPr lang="en-US" smtClean="0"/>
              <a:t>4/24/2016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7DE428-40AE-4E22-8AA0-878A1FF526F8}" type="slidenum">
              <a:rPr lang="en-US" smtClean="0"/>
              <a:t>‹#›</a:t>
            </a:fld>
            <a:endParaRPr lang="en-US"/>
          </a:p>
        </p:txBody>
      </p:sp>
    </p:spTree>
    <p:extLst>
      <p:ext uri="{BB962C8B-B14F-4D97-AF65-F5344CB8AC3E}">
        <p14:creationId xmlns:p14="http://schemas.microsoft.com/office/powerpoint/2010/main" val="3618825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EEDA0C-3255-4B69-A70C-EBDE0D5170A7}" type="datetimeFigureOut">
              <a:rPr lang="en-US" smtClean="0"/>
              <a:t>4/24/2016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7DE428-40AE-4E22-8AA0-878A1FF526F8}" type="slidenum">
              <a:rPr lang="en-US" smtClean="0"/>
              <a:t>‹#›</a:t>
            </a:fld>
            <a:endParaRPr lang="en-US"/>
          </a:p>
        </p:txBody>
      </p:sp>
    </p:spTree>
    <p:extLst>
      <p:ext uri="{BB962C8B-B14F-4D97-AF65-F5344CB8AC3E}">
        <p14:creationId xmlns:p14="http://schemas.microsoft.com/office/powerpoint/2010/main" val="1309423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EEDA0C-3255-4B69-A70C-EBDE0D5170A7}" type="datetimeFigureOut">
              <a:rPr lang="en-US" smtClean="0"/>
              <a:t>4/24/2016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7DE428-40AE-4E22-8AA0-878A1FF526F8}" type="slidenum">
              <a:rPr lang="en-US" smtClean="0"/>
              <a:t>‹#›</a:t>
            </a:fld>
            <a:endParaRPr lang="en-US"/>
          </a:p>
        </p:txBody>
      </p:sp>
    </p:spTree>
    <p:extLst>
      <p:ext uri="{BB962C8B-B14F-4D97-AF65-F5344CB8AC3E}">
        <p14:creationId xmlns:p14="http://schemas.microsoft.com/office/powerpoint/2010/main" val="241240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EEDA0C-3255-4B69-A70C-EBDE0D5170A7}" type="datetimeFigureOut">
              <a:rPr lang="en-US" smtClean="0"/>
              <a:t>4/24/2016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7DE428-40AE-4E22-8AA0-878A1FF526F8}" type="slidenum">
              <a:rPr lang="en-US" smtClean="0"/>
              <a:t>‹#›</a:t>
            </a:fld>
            <a:endParaRPr lang="en-US"/>
          </a:p>
        </p:txBody>
      </p:sp>
    </p:spTree>
    <p:extLst>
      <p:ext uri="{BB962C8B-B14F-4D97-AF65-F5344CB8AC3E}">
        <p14:creationId xmlns:p14="http://schemas.microsoft.com/office/powerpoint/2010/main" val="2410228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EDA0C-3255-4B69-A70C-EBDE0D5170A7}" type="datetimeFigureOut">
              <a:rPr lang="en-US" smtClean="0"/>
              <a:t>4/24/2016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7DE428-40AE-4E22-8AA0-878A1FF526F8}" type="slidenum">
              <a:rPr lang="en-US" smtClean="0"/>
              <a:t>‹#›</a:t>
            </a:fld>
            <a:endParaRPr lang="en-US"/>
          </a:p>
        </p:txBody>
      </p:sp>
    </p:spTree>
    <p:extLst>
      <p:ext uri="{BB962C8B-B14F-4D97-AF65-F5344CB8AC3E}">
        <p14:creationId xmlns:p14="http://schemas.microsoft.com/office/powerpoint/2010/main" val="2162126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C2F35F"/>
            </a:gs>
            <a:gs pos="61999">
              <a:srgbClr val="92BE3F"/>
            </a:gs>
            <a:gs pos="100000">
              <a:srgbClr val="80A33D"/>
            </a:gs>
          </a:gsLst>
          <a:lin ang="5400000" scaled="0"/>
        </a:gradFill>
        <a:effectLst/>
      </p:bgPr>
    </p:bg>
    <p:spTree>
      <p:nvGrpSpPr>
        <p:cNvPr id="1" name="Shape 9"/>
        <p:cNvGrpSpPr/>
        <p:nvPr/>
      </p:nvGrpSpPr>
      <p:grpSpPr>
        <a:xfrm>
          <a:off x="0" y="0"/>
          <a:ext cx="0" cy="0"/>
          <a:chOff x="0" y="0"/>
          <a:chExt cx="0" cy="0"/>
        </a:xfrm>
      </p:grpSpPr>
      <p:grpSp>
        <p:nvGrpSpPr>
          <p:cNvPr id="10" name="Shape 10"/>
          <p:cNvGrpSpPr/>
          <p:nvPr/>
        </p:nvGrpSpPr>
        <p:grpSpPr>
          <a:xfrm>
            <a:off x="-567149" y="0"/>
            <a:ext cx="10458962" cy="7117348"/>
            <a:chOff x="0" y="0"/>
            <a:chExt cx="2147483646" cy="2147483647"/>
          </a:xfrm>
        </p:grpSpPr>
        <p:grpSp>
          <p:nvGrpSpPr>
            <p:cNvPr id="11" name="Shape 11"/>
            <p:cNvGrpSpPr/>
            <p:nvPr/>
          </p:nvGrpSpPr>
          <p:grpSpPr>
            <a:xfrm>
              <a:off x="132421645" y="0"/>
              <a:ext cx="1877489021" cy="2069231606"/>
              <a:chOff x="0" y="0"/>
              <a:chExt cx="2147483646" cy="2147483646"/>
            </a:xfrm>
          </p:grpSpPr>
          <p:grpSp>
            <p:nvGrpSpPr>
              <p:cNvPr id="12" name="Shape 12"/>
              <p:cNvGrpSpPr/>
              <p:nvPr/>
            </p:nvGrpSpPr>
            <p:grpSpPr>
              <a:xfrm>
                <a:off x="0" y="0"/>
                <a:ext cx="590558074" cy="2147483549"/>
                <a:chOff x="0" y="0"/>
                <a:chExt cx="2147483646" cy="2147483647"/>
              </a:xfrm>
            </p:grpSpPr>
            <p:sp>
              <p:nvSpPr>
                <p:cNvPr id="13" name="Shape 13"/>
                <p:cNvSpPr txBox="1"/>
                <p:nvPr/>
              </p:nvSpPr>
              <p:spPr>
                <a:xfrm>
                  <a:off x="780903455" y="0"/>
                  <a:ext cx="1366580191" cy="2147483647"/>
                </a:xfrm>
                <a:prstGeom prst="rect">
                  <a:avLst/>
                </a:prstGeom>
                <a:solidFill>
                  <a:schemeClr val="lt1">
                    <a:alpha val="9803"/>
                  </a:schemeClr>
                </a:solidFill>
                <a:ln>
                  <a:noFill/>
                </a:ln>
              </p:spPr>
              <p:txBody>
                <a:bodyPr lIns="91425" tIns="45700" rIns="91425" bIns="45700" anchor="ctr" anchorCtr="0">
                  <a:noAutofit/>
                </a:bodyPr>
                <a:lstStyle/>
                <a:p>
                  <a:endParaRPr kern="0">
                    <a:solidFill>
                      <a:srgbClr val="000000"/>
                    </a:solidFill>
                    <a:ea typeface="Arial"/>
                    <a:cs typeface="Arial"/>
                    <a:sym typeface="Arial"/>
                  </a:endParaRPr>
                </a:p>
              </p:txBody>
            </p:sp>
            <p:sp>
              <p:nvSpPr>
                <p:cNvPr id="14" name="Shape 14"/>
                <p:cNvSpPr txBox="1"/>
                <p:nvPr/>
              </p:nvSpPr>
              <p:spPr>
                <a:xfrm>
                  <a:off x="0" y="0"/>
                  <a:ext cx="390451722" cy="2147483647"/>
                </a:xfrm>
                <a:prstGeom prst="rect">
                  <a:avLst/>
                </a:prstGeom>
                <a:solidFill>
                  <a:schemeClr val="lt1">
                    <a:alpha val="9803"/>
                  </a:schemeClr>
                </a:solidFill>
                <a:ln>
                  <a:noFill/>
                </a:ln>
              </p:spPr>
              <p:txBody>
                <a:bodyPr lIns="91425" tIns="45700" rIns="91425" bIns="45700" anchor="ctr" anchorCtr="0">
                  <a:noAutofit/>
                </a:bodyPr>
                <a:lstStyle/>
                <a:p>
                  <a:endParaRPr kern="0">
                    <a:solidFill>
                      <a:srgbClr val="000000"/>
                    </a:solidFill>
                    <a:ea typeface="Arial"/>
                    <a:cs typeface="Arial"/>
                    <a:sym typeface="Arial"/>
                  </a:endParaRPr>
                </a:p>
              </p:txBody>
            </p:sp>
            <p:sp>
              <p:nvSpPr>
                <p:cNvPr id="15" name="Shape 15"/>
                <p:cNvSpPr txBox="1"/>
                <p:nvPr/>
              </p:nvSpPr>
              <p:spPr>
                <a:xfrm>
                  <a:off x="195225858" y="0"/>
                  <a:ext cx="650752871" cy="2147483647"/>
                </a:xfrm>
                <a:prstGeom prst="rect">
                  <a:avLst/>
                </a:prstGeom>
                <a:solidFill>
                  <a:schemeClr val="lt1">
                    <a:alpha val="9803"/>
                  </a:schemeClr>
                </a:solidFill>
                <a:ln>
                  <a:noFill/>
                </a:ln>
              </p:spPr>
              <p:txBody>
                <a:bodyPr lIns="91425" tIns="45700" rIns="91425" bIns="45700" anchor="ctr" anchorCtr="0">
                  <a:noAutofit/>
                </a:bodyPr>
                <a:lstStyle/>
                <a:p>
                  <a:endParaRPr kern="0">
                    <a:solidFill>
                      <a:srgbClr val="000000"/>
                    </a:solidFill>
                    <a:ea typeface="Arial"/>
                    <a:cs typeface="Arial"/>
                    <a:sym typeface="Arial"/>
                  </a:endParaRPr>
                </a:p>
              </p:txBody>
            </p:sp>
          </p:grpSp>
          <p:grpSp>
            <p:nvGrpSpPr>
              <p:cNvPr id="16" name="Shape 16"/>
              <p:cNvGrpSpPr/>
              <p:nvPr/>
            </p:nvGrpSpPr>
            <p:grpSpPr>
              <a:xfrm>
                <a:off x="99171964" y="0"/>
                <a:ext cx="590558061" cy="2147483549"/>
                <a:chOff x="0" y="0"/>
                <a:chExt cx="2147483647" cy="2147483647"/>
              </a:xfrm>
            </p:grpSpPr>
            <p:sp>
              <p:nvSpPr>
                <p:cNvPr id="17" name="Shape 17"/>
                <p:cNvSpPr txBox="1"/>
                <p:nvPr/>
              </p:nvSpPr>
              <p:spPr>
                <a:xfrm>
                  <a:off x="780903424" y="0"/>
                  <a:ext cx="1366580222" cy="2147483647"/>
                </a:xfrm>
                <a:prstGeom prst="rect">
                  <a:avLst/>
                </a:prstGeom>
                <a:solidFill>
                  <a:schemeClr val="lt1">
                    <a:alpha val="9803"/>
                  </a:schemeClr>
                </a:solidFill>
                <a:ln>
                  <a:noFill/>
                </a:ln>
              </p:spPr>
              <p:txBody>
                <a:bodyPr lIns="91425" tIns="45700" rIns="91425" bIns="45700" anchor="ctr" anchorCtr="0">
                  <a:noAutofit/>
                </a:bodyPr>
                <a:lstStyle/>
                <a:p>
                  <a:endParaRPr kern="0">
                    <a:solidFill>
                      <a:srgbClr val="000000"/>
                    </a:solidFill>
                    <a:ea typeface="Arial"/>
                    <a:cs typeface="Arial"/>
                    <a:sym typeface="Arial"/>
                  </a:endParaRPr>
                </a:p>
              </p:txBody>
            </p:sp>
            <p:sp>
              <p:nvSpPr>
                <p:cNvPr id="18" name="Shape 18"/>
                <p:cNvSpPr txBox="1"/>
                <p:nvPr/>
              </p:nvSpPr>
              <p:spPr>
                <a:xfrm>
                  <a:off x="0" y="0"/>
                  <a:ext cx="390451731" cy="2147483647"/>
                </a:xfrm>
                <a:prstGeom prst="rect">
                  <a:avLst/>
                </a:prstGeom>
                <a:solidFill>
                  <a:schemeClr val="lt1">
                    <a:alpha val="9803"/>
                  </a:schemeClr>
                </a:solidFill>
                <a:ln>
                  <a:noFill/>
                </a:ln>
              </p:spPr>
              <p:txBody>
                <a:bodyPr lIns="91425" tIns="45700" rIns="91425" bIns="45700" anchor="ctr" anchorCtr="0">
                  <a:noAutofit/>
                </a:bodyPr>
                <a:lstStyle/>
                <a:p>
                  <a:endParaRPr kern="0">
                    <a:solidFill>
                      <a:srgbClr val="000000"/>
                    </a:solidFill>
                    <a:ea typeface="Arial"/>
                    <a:cs typeface="Arial"/>
                    <a:sym typeface="Arial"/>
                  </a:endParaRPr>
                </a:p>
              </p:txBody>
            </p:sp>
            <p:sp>
              <p:nvSpPr>
                <p:cNvPr id="19" name="Shape 19"/>
                <p:cNvSpPr txBox="1"/>
                <p:nvPr/>
              </p:nvSpPr>
              <p:spPr>
                <a:xfrm>
                  <a:off x="195225856" y="0"/>
                  <a:ext cx="650752885" cy="2147483647"/>
                </a:xfrm>
                <a:prstGeom prst="rect">
                  <a:avLst/>
                </a:prstGeom>
                <a:solidFill>
                  <a:schemeClr val="lt1">
                    <a:alpha val="9803"/>
                  </a:schemeClr>
                </a:solidFill>
                <a:ln>
                  <a:noFill/>
                </a:ln>
              </p:spPr>
              <p:txBody>
                <a:bodyPr lIns="91425" tIns="45700" rIns="91425" bIns="45700" anchor="ctr" anchorCtr="0">
                  <a:noAutofit/>
                </a:bodyPr>
                <a:lstStyle/>
                <a:p>
                  <a:endParaRPr kern="0">
                    <a:solidFill>
                      <a:srgbClr val="000000"/>
                    </a:solidFill>
                    <a:ea typeface="Arial"/>
                    <a:cs typeface="Arial"/>
                    <a:sym typeface="Arial"/>
                  </a:endParaRPr>
                </a:p>
              </p:txBody>
            </p:sp>
          </p:grpSp>
          <p:grpSp>
            <p:nvGrpSpPr>
              <p:cNvPr id="20" name="Shape 20"/>
              <p:cNvGrpSpPr/>
              <p:nvPr/>
            </p:nvGrpSpPr>
            <p:grpSpPr>
              <a:xfrm rot="10800000">
                <a:off x="1556925576" y="97"/>
                <a:ext cx="590558070" cy="2147483549"/>
                <a:chOff x="0" y="0"/>
                <a:chExt cx="2147483647" cy="2147483647"/>
              </a:xfrm>
            </p:grpSpPr>
            <p:sp>
              <p:nvSpPr>
                <p:cNvPr id="21" name="Shape 21"/>
                <p:cNvSpPr txBox="1"/>
                <p:nvPr/>
              </p:nvSpPr>
              <p:spPr>
                <a:xfrm>
                  <a:off x="780903446" y="0"/>
                  <a:ext cx="1366580200" cy="2147483647"/>
                </a:xfrm>
                <a:prstGeom prst="rect">
                  <a:avLst/>
                </a:prstGeom>
                <a:solidFill>
                  <a:schemeClr val="lt1">
                    <a:alpha val="9803"/>
                  </a:schemeClr>
                </a:solidFill>
                <a:ln>
                  <a:noFill/>
                </a:ln>
              </p:spPr>
              <p:txBody>
                <a:bodyPr lIns="91425" tIns="45700" rIns="91425" bIns="45700" anchor="ctr" anchorCtr="0">
                  <a:noAutofit/>
                </a:bodyPr>
                <a:lstStyle/>
                <a:p>
                  <a:endParaRPr kern="0">
                    <a:solidFill>
                      <a:srgbClr val="000000"/>
                    </a:solidFill>
                    <a:ea typeface="Arial"/>
                    <a:cs typeface="Arial"/>
                    <a:sym typeface="Arial"/>
                  </a:endParaRPr>
                </a:p>
              </p:txBody>
            </p:sp>
            <p:sp>
              <p:nvSpPr>
                <p:cNvPr id="22" name="Shape 22"/>
                <p:cNvSpPr txBox="1"/>
                <p:nvPr/>
              </p:nvSpPr>
              <p:spPr>
                <a:xfrm>
                  <a:off x="0" y="0"/>
                  <a:ext cx="390451725" cy="2147483647"/>
                </a:xfrm>
                <a:prstGeom prst="rect">
                  <a:avLst/>
                </a:prstGeom>
                <a:solidFill>
                  <a:schemeClr val="lt1">
                    <a:alpha val="9803"/>
                  </a:schemeClr>
                </a:solidFill>
                <a:ln>
                  <a:noFill/>
                </a:ln>
              </p:spPr>
              <p:txBody>
                <a:bodyPr lIns="91425" tIns="45700" rIns="91425" bIns="45700" anchor="ctr" anchorCtr="0">
                  <a:noAutofit/>
                </a:bodyPr>
                <a:lstStyle/>
                <a:p>
                  <a:endParaRPr kern="0">
                    <a:solidFill>
                      <a:srgbClr val="000000"/>
                    </a:solidFill>
                    <a:ea typeface="Arial"/>
                    <a:cs typeface="Arial"/>
                    <a:sym typeface="Arial"/>
                  </a:endParaRPr>
                </a:p>
              </p:txBody>
            </p:sp>
            <p:sp>
              <p:nvSpPr>
                <p:cNvPr id="23" name="Shape 23"/>
                <p:cNvSpPr txBox="1"/>
                <p:nvPr/>
              </p:nvSpPr>
              <p:spPr>
                <a:xfrm>
                  <a:off x="195225860" y="0"/>
                  <a:ext cx="650752875" cy="2147483647"/>
                </a:xfrm>
                <a:prstGeom prst="rect">
                  <a:avLst/>
                </a:prstGeom>
                <a:solidFill>
                  <a:schemeClr val="lt1">
                    <a:alpha val="9803"/>
                  </a:schemeClr>
                </a:solidFill>
                <a:ln>
                  <a:noFill/>
                </a:ln>
              </p:spPr>
              <p:txBody>
                <a:bodyPr lIns="91425" tIns="45700" rIns="91425" bIns="45700" anchor="ctr" anchorCtr="0">
                  <a:noAutofit/>
                </a:bodyPr>
                <a:lstStyle/>
                <a:p>
                  <a:endParaRPr kern="0">
                    <a:solidFill>
                      <a:srgbClr val="000000"/>
                    </a:solidFill>
                    <a:ea typeface="Arial"/>
                    <a:cs typeface="Arial"/>
                    <a:sym typeface="Arial"/>
                  </a:endParaRPr>
                </a:p>
              </p:txBody>
            </p:sp>
          </p:grpSp>
          <p:sp>
            <p:nvSpPr>
              <p:cNvPr id="24" name="Shape 24"/>
              <p:cNvSpPr txBox="1"/>
              <p:nvPr/>
            </p:nvSpPr>
            <p:spPr>
              <a:xfrm>
                <a:off x="894784799" y="0"/>
                <a:ext cx="662140896" cy="2147483549"/>
              </a:xfrm>
              <a:prstGeom prst="rect">
                <a:avLst/>
              </a:prstGeom>
              <a:solidFill>
                <a:schemeClr val="lt1">
                  <a:alpha val="9803"/>
                </a:schemeClr>
              </a:solidFill>
              <a:ln>
                <a:noFill/>
              </a:ln>
            </p:spPr>
            <p:txBody>
              <a:bodyPr lIns="91425" tIns="45700" rIns="91425" bIns="45700" anchor="ctr" anchorCtr="0">
                <a:noAutofit/>
              </a:bodyPr>
              <a:lstStyle/>
              <a:p>
                <a:endParaRPr kern="0">
                  <a:solidFill>
                    <a:srgbClr val="000000"/>
                  </a:solidFill>
                  <a:ea typeface="Arial"/>
                  <a:cs typeface="Arial"/>
                  <a:sym typeface="Arial"/>
                </a:endParaRPr>
              </a:p>
            </p:txBody>
          </p:sp>
          <p:sp>
            <p:nvSpPr>
              <p:cNvPr id="25" name="Shape 25"/>
              <p:cNvSpPr txBox="1"/>
              <p:nvPr/>
            </p:nvSpPr>
            <p:spPr>
              <a:xfrm>
                <a:off x="680036617" y="0"/>
                <a:ext cx="107374236" cy="2147483549"/>
              </a:xfrm>
              <a:prstGeom prst="rect">
                <a:avLst/>
              </a:prstGeom>
              <a:solidFill>
                <a:schemeClr val="lt1">
                  <a:alpha val="9803"/>
                </a:schemeClr>
              </a:solidFill>
              <a:ln>
                <a:noFill/>
              </a:ln>
            </p:spPr>
            <p:txBody>
              <a:bodyPr lIns="91425" tIns="45700" rIns="91425" bIns="45700" anchor="ctr" anchorCtr="0">
                <a:noAutofit/>
              </a:bodyPr>
              <a:lstStyle/>
              <a:p>
                <a:endParaRPr kern="0">
                  <a:solidFill>
                    <a:srgbClr val="000000"/>
                  </a:solidFill>
                  <a:ea typeface="Arial"/>
                  <a:cs typeface="Arial"/>
                  <a:sym typeface="Arial"/>
                </a:endParaRPr>
              </a:p>
            </p:txBody>
          </p:sp>
          <p:sp>
            <p:nvSpPr>
              <p:cNvPr id="26" name="Shape 26"/>
              <p:cNvSpPr txBox="1"/>
              <p:nvPr/>
            </p:nvSpPr>
            <p:spPr>
              <a:xfrm>
                <a:off x="733723693" y="0"/>
                <a:ext cx="178957061" cy="2147483549"/>
              </a:xfrm>
              <a:prstGeom prst="rect">
                <a:avLst/>
              </a:prstGeom>
              <a:solidFill>
                <a:schemeClr val="lt1">
                  <a:alpha val="9803"/>
                </a:schemeClr>
              </a:solidFill>
              <a:ln>
                <a:noFill/>
              </a:ln>
            </p:spPr>
            <p:txBody>
              <a:bodyPr lIns="91425" tIns="45700" rIns="91425" bIns="45700" anchor="ctr" anchorCtr="0">
                <a:noAutofit/>
              </a:bodyPr>
              <a:lstStyle/>
              <a:p>
                <a:endParaRPr kern="0">
                  <a:solidFill>
                    <a:srgbClr val="000000"/>
                  </a:solidFill>
                  <a:ea typeface="Arial"/>
                  <a:cs typeface="Arial"/>
                  <a:sym typeface="Arial"/>
                </a:endParaRPr>
              </a:p>
            </p:txBody>
          </p:sp>
        </p:grpSp>
        <p:sp>
          <p:nvSpPr>
            <p:cNvPr id="27" name="Shape 27"/>
            <p:cNvSpPr/>
            <p:nvPr/>
          </p:nvSpPr>
          <p:spPr>
            <a:xfrm>
              <a:off x="129814054" y="1519352510"/>
              <a:ext cx="1877815013" cy="354451708"/>
            </a:xfrm>
            <a:custGeom>
              <a:avLst/>
              <a:gdLst/>
              <a:ahLst/>
              <a:cxnLst/>
              <a:rect l="0" t="0" r="0" b="0"/>
              <a:pathLst>
                <a:path w="120000" h="120000" extrusionOk="0">
                  <a:moveTo>
                    <a:pt x="0" y="113939"/>
                  </a:moveTo>
                  <a:cubicBezTo>
                    <a:pt x="6480" y="116969"/>
                    <a:pt x="12961" y="120000"/>
                    <a:pt x="21974" y="118787"/>
                  </a:cubicBezTo>
                  <a:cubicBezTo>
                    <a:pt x="30986" y="117575"/>
                    <a:pt x="42051" y="116161"/>
                    <a:pt x="54077" y="106666"/>
                  </a:cubicBezTo>
                  <a:cubicBezTo>
                    <a:pt x="66103" y="97171"/>
                    <a:pt x="83142" y="79595"/>
                    <a:pt x="94129" y="61818"/>
                  </a:cubicBezTo>
                  <a:cubicBezTo>
                    <a:pt x="105116" y="44040"/>
                    <a:pt x="116363" y="15757"/>
                    <a:pt x="120000" y="0"/>
                  </a:cubicBezTo>
                </a:path>
              </a:pathLst>
            </a:custGeom>
            <a:noFill/>
            <a:ln w="9525" cap="flat" cmpd="sng">
              <a:solidFill>
                <a:schemeClr val="lt1">
                  <a:alpha val="19607"/>
                </a:schemeClr>
              </a:solidFill>
              <a:prstDash val="solid"/>
              <a:miter/>
              <a:headEnd type="none" w="med" len="med"/>
              <a:tailEnd type="none" w="med" len="med"/>
            </a:ln>
          </p:spPr>
          <p:txBody>
            <a:bodyPr lIns="91425" tIns="45700" rIns="91425" bIns="45700" anchor="ctr" anchorCtr="0">
              <a:noAutofit/>
            </a:bodyPr>
            <a:lstStyle/>
            <a:p>
              <a:endParaRPr kern="0">
                <a:solidFill>
                  <a:srgbClr val="000000"/>
                </a:solidFill>
                <a:ea typeface="Arial"/>
                <a:cs typeface="Arial"/>
                <a:sym typeface="Arial"/>
              </a:endParaRPr>
            </a:p>
          </p:txBody>
        </p:sp>
        <p:sp>
          <p:nvSpPr>
            <p:cNvPr id="28" name="Shape 28"/>
            <p:cNvSpPr/>
            <p:nvPr/>
          </p:nvSpPr>
          <p:spPr>
            <a:xfrm>
              <a:off x="129814054" y="1046111505"/>
              <a:ext cx="1877815013" cy="268712853"/>
            </a:xfrm>
            <a:custGeom>
              <a:avLst/>
              <a:gdLst/>
              <a:ahLst/>
              <a:cxnLst/>
              <a:rect l="0" t="0" r="0" b="0"/>
              <a:pathLst>
                <a:path w="120000" h="120000" extrusionOk="0">
                  <a:moveTo>
                    <a:pt x="0" y="120000"/>
                  </a:moveTo>
                  <a:cubicBezTo>
                    <a:pt x="3454" y="101199"/>
                    <a:pt x="6909" y="82399"/>
                    <a:pt x="13714" y="63999"/>
                  </a:cubicBezTo>
                  <a:cubicBezTo>
                    <a:pt x="20519" y="45600"/>
                    <a:pt x="30181" y="18666"/>
                    <a:pt x="40831" y="9600"/>
                  </a:cubicBezTo>
                  <a:cubicBezTo>
                    <a:pt x="51480" y="533"/>
                    <a:pt x="64415" y="0"/>
                    <a:pt x="77610" y="9600"/>
                  </a:cubicBezTo>
                  <a:cubicBezTo>
                    <a:pt x="90805" y="19200"/>
                    <a:pt x="112805" y="57600"/>
                    <a:pt x="120000" y="67200"/>
                  </a:cubicBezTo>
                </a:path>
              </a:pathLst>
            </a:custGeom>
            <a:noFill/>
            <a:ln w="9525" cap="flat" cmpd="sng">
              <a:solidFill>
                <a:schemeClr val="lt1">
                  <a:alpha val="19607"/>
                </a:schemeClr>
              </a:solidFill>
              <a:prstDash val="solid"/>
              <a:miter/>
              <a:headEnd type="none" w="med" len="med"/>
              <a:tailEnd type="none" w="med" len="med"/>
            </a:ln>
          </p:spPr>
          <p:txBody>
            <a:bodyPr lIns="91425" tIns="45700" rIns="91425" bIns="45700" anchor="ctr" anchorCtr="0">
              <a:noAutofit/>
            </a:bodyPr>
            <a:lstStyle/>
            <a:p>
              <a:endParaRPr kern="0">
                <a:solidFill>
                  <a:srgbClr val="000000"/>
                </a:solidFill>
                <a:ea typeface="Arial"/>
                <a:cs typeface="Arial"/>
                <a:sym typeface="Arial"/>
              </a:endParaRPr>
            </a:p>
          </p:txBody>
        </p:sp>
        <p:sp>
          <p:nvSpPr>
            <p:cNvPr id="29" name="Shape 29"/>
            <p:cNvSpPr/>
            <p:nvPr/>
          </p:nvSpPr>
          <p:spPr>
            <a:xfrm>
              <a:off x="127532130" y="1701847327"/>
              <a:ext cx="617029203" cy="365468293"/>
            </a:xfrm>
            <a:custGeom>
              <a:avLst/>
              <a:gdLst/>
              <a:ahLst/>
              <a:cxnLst/>
              <a:rect l="0" t="0" r="0" b="0"/>
              <a:pathLst>
                <a:path w="120000" h="120000" extrusionOk="0">
                  <a:moveTo>
                    <a:pt x="0" y="0"/>
                  </a:moveTo>
                  <a:cubicBezTo>
                    <a:pt x="44071" y="49705"/>
                    <a:pt x="88142" y="99411"/>
                    <a:pt x="120000" y="120000"/>
                  </a:cubicBezTo>
                </a:path>
              </a:pathLst>
            </a:custGeom>
            <a:noFill/>
            <a:ln w="9525" cap="flat" cmpd="sng">
              <a:solidFill>
                <a:schemeClr val="lt1">
                  <a:alpha val="19607"/>
                </a:schemeClr>
              </a:solidFill>
              <a:prstDash val="solid"/>
              <a:miter/>
              <a:headEnd type="none" w="med" len="med"/>
              <a:tailEnd type="none" w="med" len="med"/>
            </a:ln>
          </p:spPr>
          <p:txBody>
            <a:bodyPr lIns="91425" tIns="45700" rIns="91425" bIns="45700" anchor="ctr" anchorCtr="0">
              <a:noAutofit/>
            </a:bodyPr>
            <a:lstStyle/>
            <a:p>
              <a:endParaRPr kern="0">
                <a:solidFill>
                  <a:srgbClr val="000000"/>
                </a:solidFill>
                <a:ea typeface="Arial"/>
                <a:cs typeface="Arial"/>
                <a:sym typeface="Arial"/>
              </a:endParaRPr>
            </a:p>
          </p:txBody>
        </p:sp>
        <p:sp>
          <p:nvSpPr>
            <p:cNvPr id="30" name="Shape 30"/>
            <p:cNvSpPr/>
            <p:nvPr/>
          </p:nvSpPr>
          <p:spPr>
            <a:xfrm>
              <a:off x="129814054" y="1594553801"/>
              <a:ext cx="1877815013" cy="445938395"/>
            </a:xfrm>
            <a:custGeom>
              <a:avLst/>
              <a:gdLst/>
              <a:ahLst/>
              <a:cxnLst/>
              <a:rect l="0" t="0" r="0" b="0"/>
              <a:pathLst>
                <a:path w="120000" h="120000" extrusionOk="0">
                  <a:moveTo>
                    <a:pt x="0" y="0"/>
                  </a:moveTo>
                  <a:cubicBezTo>
                    <a:pt x="3753" y="8112"/>
                    <a:pt x="7506" y="16224"/>
                    <a:pt x="14493" y="27951"/>
                  </a:cubicBezTo>
                  <a:cubicBezTo>
                    <a:pt x="21480" y="39678"/>
                    <a:pt x="31922" y="57670"/>
                    <a:pt x="41922" y="70361"/>
                  </a:cubicBezTo>
                  <a:cubicBezTo>
                    <a:pt x="51922" y="83052"/>
                    <a:pt x="64571" y="96224"/>
                    <a:pt x="74493" y="104096"/>
                  </a:cubicBezTo>
                  <a:cubicBezTo>
                    <a:pt x="84415" y="111967"/>
                    <a:pt x="95116" y="115180"/>
                    <a:pt x="101454" y="117590"/>
                  </a:cubicBezTo>
                  <a:cubicBezTo>
                    <a:pt x="107792" y="120000"/>
                    <a:pt x="109428" y="118875"/>
                    <a:pt x="112519" y="118554"/>
                  </a:cubicBezTo>
                  <a:cubicBezTo>
                    <a:pt x="115610" y="118232"/>
                    <a:pt x="117805" y="116947"/>
                    <a:pt x="120000" y="115662"/>
                  </a:cubicBezTo>
                </a:path>
              </a:pathLst>
            </a:custGeom>
            <a:noFill/>
            <a:ln w="9525" cap="flat" cmpd="sng">
              <a:solidFill>
                <a:schemeClr val="lt1">
                  <a:alpha val="19607"/>
                </a:schemeClr>
              </a:solidFill>
              <a:prstDash val="solid"/>
              <a:miter/>
              <a:headEnd type="none" w="med" len="med"/>
              <a:tailEnd type="none" w="med" len="med"/>
            </a:ln>
          </p:spPr>
          <p:txBody>
            <a:bodyPr lIns="91425" tIns="45700" rIns="91425" bIns="45700" anchor="ctr" anchorCtr="0">
              <a:noAutofit/>
            </a:bodyPr>
            <a:lstStyle/>
            <a:p>
              <a:endParaRPr kern="0">
                <a:solidFill>
                  <a:srgbClr val="000000"/>
                </a:solidFill>
                <a:ea typeface="Arial"/>
                <a:cs typeface="Arial"/>
                <a:sym typeface="Arial"/>
              </a:endParaRPr>
            </a:p>
          </p:txBody>
        </p:sp>
        <p:sp>
          <p:nvSpPr>
            <p:cNvPr id="31" name="Shape 31"/>
            <p:cNvSpPr/>
            <p:nvPr/>
          </p:nvSpPr>
          <p:spPr>
            <a:xfrm>
              <a:off x="571154365" y="1548570839"/>
              <a:ext cx="1433867128" cy="518744697"/>
            </a:xfrm>
            <a:custGeom>
              <a:avLst/>
              <a:gdLst/>
              <a:ahLst/>
              <a:cxnLst/>
              <a:rect l="0" t="0" r="0" b="0"/>
              <a:pathLst>
                <a:path w="120000" h="120000" extrusionOk="0">
                  <a:moveTo>
                    <a:pt x="0" y="120000"/>
                  </a:moveTo>
                  <a:cubicBezTo>
                    <a:pt x="2789" y="107226"/>
                    <a:pt x="5578" y="94453"/>
                    <a:pt x="9387" y="82715"/>
                  </a:cubicBezTo>
                  <a:cubicBezTo>
                    <a:pt x="13197" y="70978"/>
                    <a:pt x="18469" y="58273"/>
                    <a:pt x="22857" y="49574"/>
                  </a:cubicBezTo>
                  <a:cubicBezTo>
                    <a:pt x="27244" y="40874"/>
                    <a:pt x="29931" y="37007"/>
                    <a:pt x="35714" y="30517"/>
                  </a:cubicBezTo>
                  <a:cubicBezTo>
                    <a:pt x="41496" y="24027"/>
                    <a:pt x="52040" y="14913"/>
                    <a:pt x="57551" y="10632"/>
                  </a:cubicBezTo>
                  <a:cubicBezTo>
                    <a:pt x="63061" y="6352"/>
                    <a:pt x="63911" y="6490"/>
                    <a:pt x="68775" y="4833"/>
                  </a:cubicBezTo>
                  <a:cubicBezTo>
                    <a:pt x="73639" y="3176"/>
                    <a:pt x="81326" y="1380"/>
                    <a:pt x="86734" y="690"/>
                  </a:cubicBezTo>
                  <a:cubicBezTo>
                    <a:pt x="92142" y="0"/>
                    <a:pt x="101224" y="690"/>
                    <a:pt x="101224" y="690"/>
                  </a:cubicBezTo>
                  <a:lnTo>
                    <a:pt x="111632" y="690"/>
                  </a:lnTo>
                  <a:cubicBezTo>
                    <a:pt x="114523" y="966"/>
                    <a:pt x="117176" y="1933"/>
                    <a:pt x="118571" y="2347"/>
                  </a:cubicBezTo>
                  <a:cubicBezTo>
                    <a:pt x="119965" y="2761"/>
                    <a:pt x="119489" y="2623"/>
                    <a:pt x="120000" y="3176"/>
                  </a:cubicBezTo>
                </a:path>
              </a:pathLst>
            </a:custGeom>
            <a:noFill/>
            <a:ln w="9525" cap="flat" cmpd="sng">
              <a:solidFill>
                <a:schemeClr val="lt1">
                  <a:alpha val="19607"/>
                </a:schemeClr>
              </a:solidFill>
              <a:prstDash val="solid"/>
              <a:miter/>
              <a:headEnd type="none" w="med" len="med"/>
              <a:tailEnd type="none" w="med" len="med"/>
            </a:ln>
          </p:spPr>
          <p:txBody>
            <a:bodyPr lIns="91425" tIns="45700" rIns="91425" bIns="45700" anchor="ctr" anchorCtr="0">
              <a:noAutofit/>
            </a:bodyPr>
            <a:lstStyle/>
            <a:p>
              <a:endParaRPr kern="0">
                <a:solidFill>
                  <a:srgbClr val="000000"/>
                </a:solidFill>
                <a:ea typeface="Arial"/>
                <a:cs typeface="Arial"/>
                <a:sym typeface="Arial"/>
              </a:endParaRPr>
            </a:p>
          </p:txBody>
        </p:sp>
        <p:sp>
          <p:nvSpPr>
            <p:cNvPr id="32" name="Shape 32"/>
            <p:cNvSpPr/>
            <p:nvPr/>
          </p:nvSpPr>
          <p:spPr>
            <a:xfrm rot="1800000">
              <a:off x="747494790" y="862658967"/>
              <a:ext cx="328886617" cy="419115047"/>
            </a:xfrm>
            <a:prstGeom prst="hexagon">
              <a:avLst>
                <a:gd name="adj" fmla="val 5347"/>
                <a:gd name="vf" fmla="val 115470"/>
              </a:avLst>
            </a:prstGeom>
            <a:solidFill>
              <a:schemeClr val="lt1">
                <a:alpha val="9803"/>
              </a:schemeClr>
            </a:solidFill>
            <a:ln w="12700" cap="flat" cmpd="sng">
              <a:solidFill>
                <a:schemeClr val="lt1">
                  <a:alpha val="11764"/>
                </a:schemeClr>
              </a:solidFill>
              <a:prstDash val="solid"/>
              <a:miter/>
              <a:headEnd type="none" w="med" len="med"/>
              <a:tailEnd type="none" w="med" len="med"/>
            </a:ln>
          </p:spPr>
          <p:txBody>
            <a:bodyPr lIns="91425" tIns="45700" rIns="91425" bIns="45700" anchor="ctr" anchorCtr="0">
              <a:noAutofit/>
            </a:bodyPr>
            <a:lstStyle/>
            <a:p>
              <a:endParaRPr kern="0">
                <a:solidFill>
                  <a:srgbClr val="000000"/>
                </a:solidFill>
                <a:ea typeface="Arial"/>
                <a:cs typeface="Arial"/>
                <a:sym typeface="Arial"/>
              </a:endParaRPr>
            </a:p>
          </p:txBody>
        </p:sp>
        <p:sp>
          <p:nvSpPr>
            <p:cNvPr id="33" name="Shape 33"/>
            <p:cNvSpPr/>
            <p:nvPr/>
          </p:nvSpPr>
          <p:spPr>
            <a:xfrm rot="1800000">
              <a:off x="896129275" y="1244892042"/>
              <a:ext cx="328886617" cy="419115047"/>
            </a:xfrm>
            <a:prstGeom prst="hexagon">
              <a:avLst>
                <a:gd name="adj" fmla="val 5347"/>
                <a:gd name="vf" fmla="val 115470"/>
              </a:avLst>
            </a:prstGeom>
            <a:solidFill>
              <a:schemeClr val="lt1">
                <a:alpha val="0"/>
              </a:schemeClr>
            </a:solidFill>
            <a:ln w="12700" cap="flat" cmpd="sng">
              <a:solidFill>
                <a:schemeClr val="lt1">
                  <a:alpha val="11764"/>
                </a:schemeClr>
              </a:solidFill>
              <a:prstDash val="solid"/>
              <a:miter/>
              <a:headEnd type="none" w="med" len="med"/>
              <a:tailEnd type="none" w="med" len="med"/>
            </a:ln>
          </p:spPr>
          <p:txBody>
            <a:bodyPr lIns="91425" tIns="45700" rIns="91425" bIns="45700" anchor="ctr" anchorCtr="0">
              <a:noAutofit/>
            </a:bodyPr>
            <a:lstStyle/>
            <a:p>
              <a:endParaRPr kern="0">
                <a:solidFill>
                  <a:srgbClr val="000000"/>
                </a:solidFill>
                <a:ea typeface="Arial"/>
                <a:cs typeface="Arial"/>
                <a:sym typeface="Arial"/>
              </a:endParaRPr>
            </a:p>
          </p:txBody>
        </p:sp>
        <p:sp>
          <p:nvSpPr>
            <p:cNvPr id="34" name="Shape 34"/>
            <p:cNvSpPr/>
            <p:nvPr/>
          </p:nvSpPr>
          <p:spPr>
            <a:xfrm rot="1800000">
              <a:off x="898084949" y="480425892"/>
              <a:ext cx="328886617" cy="419115047"/>
            </a:xfrm>
            <a:prstGeom prst="hexagon">
              <a:avLst>
                <a:gd name="adj" fmla="val 5347"/>
                <a:gd name="vf" fmla="val 115470"/>
              </a:avLst>
            </a:prstGeom>
            <a:solidFill>
              <a:schemeClr val="lt1">
                <a:alpha val="6666"/>
              </a:schemeClr>
            </a:solidFill>
            <a:ln w="12700" cap="flat" cmpd="sng">
              <a:solidFill>
                <a:schemeClr val="lt1">
                  <a:alpha val="7450"/>
                </a:schemeClr>
              </a:solidFill>
              <a:prstDash val="solid"/>
              <a:miter/>
              <a:headEnd type="none" w="med" len="med"/>
              <a:tailEnd type="none" w="med" len="med"/>
            </a:ln>
          </p:spPr>
          <p:txBody>
            <a:bodyPr lIns="91425" tIns="45700" rIns="91425" bIns="45700" anchor="ctr" anchorCtr="0">
              <a:noAutofit/>
            </a:bodyPr>
            <a:lstStyle/>
            <a:p>
              <a:endParaRPr kern="0">
                <a:solidFill>
                  <a:srgbClr val="000000"/>
                </a:solidFill>
                <a:ea typeface="Arial"/>
                <a:cs typeface="Arial"/>
                <a:sym typeface="Arial"/>
              </a:endParaRPr>
            </a:p>
          </p:txBody>
        </p:sp>
        <p:sp>
          <p:nvSpPr>
            <p:cNvPr id="35" name="Shape 35"/>
            <p:cNvSpPr/>
            <p:nvPr/>
          </p:nvSpPr>
          <p:spPr>
            <a:xfrm rot="1800000">
              <a:off x="743583286" y="98192851"/>
              <a:ext cx="328886617" cy="419115047"/>
            </a:xfrm>
            <a:prstGeom prst="hexagon">
              <a:avLst>
                <a:gd name="adj" fmla="val 5347"/>
                <a:gd name="vf" fmla="val 115470"/>
              </a:avLst>
            </a:prstGeom>
            <a:solidFill>
              <a:schemeClr val="lt1">
                <a:alpha val="3529"/>
              </a:schemeClr>
            </a:solidFill>
            <a:ln w="12700" cap="flat" cmpd="sng">
              <a:solidFill>
                <a:schemeClr val="lt1">
                  <a:alpha val="7450"/>
                </a:schemeClr>
              </a:solidFill>
              <a:prstDash val="solid"/>
              <a:miter/>
              <a:headEnd type="none" w="med" len="med"/>
              <a:tailEnd type="none" w="med" len="med"/>
            </a:ln>
          </p:spPr>
          <p:txBody>
            <a:bodyPr lIns="91425" tIns="45700" rIns="91425" bIns="45700" anchor="ctr" anchorCtr="0">
              <a:noAutofit/>
            </a:bodyPr>
            <a:lstStyle/>
            <a:p>
              <a:endParaRPr kern="0">
                <a:solidFill>
                  <a:srgbClr val="000000"/>
                </a:solidFill>
                <a:ea typeface="Arial"/>
                <a:cs typeface="Arial"/>
                <a:sym typeface="Arial"/>
              </a:endParaRPr>
            </a:p>
          </p:txBody>
        </p:sp>
        <p:sp>
          <p:nvSpPr>
            <p:cNvPr id="36" name="Shape 36"/>
            <p:cNvSpPr/>
            <p:nvPr/>
          </p:nvSpPr>
          <p:spPr>
            <a:xfrm rot="1800000">
              <a:off x="1048675264" y="1624251135"/>
              <a:ext cx="328886617" cy="419115047"/>
            </a:xfrm>
            <a:prstGeom prst="hexagon">
              <a:avLst>
                <a:gd name="adj" fmla="val 5347"/>
                <a:gd name="vf" fmla="val 115470"/>
              </a:avLst>
            </a:prstGeom>
            <a:solidFill>
              <a:schemeClr val="lt1">
                <a:alpha val="5490"/>
              </a:schemeClr>
            </a:solidFill>
            <a:ln w="12700" cap="flat" cmpd="sng">
              <a:solidFill>
                <a:schemeClr val="lt1">
                  <a:alpha val="11764"/>
                </a:schemeClr>
              </a:solidFill>
              <a:prstDash val="solid"/>
              <a:miter/>
              <a:headEnd type="none" w="med" len="med"/>
              <a:tailEnd type="none" w="med" len="med"/>
            </a:ln>
          </p:spPr>
          <p:txBody>
            <a:bodyPr lIns="91425" tIns="45700" rIns="91425" bIns="45700" anchor="ctr" anchorCtr="0">
              <a:noAutofit/>
            </a:bodyPr>
            <a:lstStyle/>
            <a:p>
              <a:endParaRPr kern="0">
                <a:solidFill>
                  <a:srgbClr val="000000"/>
                </a:solidFill>
                <a:ea typeface="Arial"/>
                <a:cs typeface="Arial"/>
                <a:sym typeface="Arial"/>
              </a:endParaRPr>
            </a:p>
          </p:txBody>
        </p:sp>
        <p:sp>
          <p:nvSpPr>
            <p:cNvPr id="37" name="Shape 37"/>
            <p:cNvSpPr/>
            <p:nvPr/>
          </p:nvSpPr>
          <p:spPr>
            <a:xfrm rot="1800000">
              <a:off x="53866823" y="1267883510"/>
              <a:ext cx="259132795" cy="418636201"/>
            </a:xfrm>
            <a:custGeom>
              <a:avLst/>
              <a:gdLst/>
              <a:ahLst/>
              <a:cxnLst/>
              <a:rect l="0" t="0" r="0" b="0"/>
              <a:pathLst>
                <a:path w="120000" h="120000" extrusionOk="0">
                  <a:moveTo>
                    <a:pt x="0" y="9084"/>
                  </a:moveTo>
                  <a:lnTo>
                    <a:pt x="5360" y="0"/>
                  </a:lnTo>
                  <a:lnTo>
                    <a:pt x="82305" y="0"/>
                  </a:lnTo>
                  <a:lnTo>
                    <a:pt x="120000" y="60000"/>
                  </a:lnTo>
                  <a:lnTo>
                    <a:pt x="82305" y="120000"/>
                  </a:lnTo>
                  <a:lnTo>
                    <a:pt x="70827" y="119970"/>
                  </a:lnTo>
                  <a:lnTo>
                    <a:pt x="0" y="9084"/>
                  </a:lnTo>
                  <a:close/>
                </a:path>
              </a:pathLst>
            </a:custGeom>
            <a:solidFill>
              <a:schemeClr val="lt1">
                <a:alpha val="9803"/>
              </a:schemeClr>
            </a:solidFill>
            <a:ln w="12700" cap="flat" cmpd="sng">
              <a:solidFill>
                <a:schemeClr val="lt1">
                  <a:alpha val="11764"/>
                </a:schemeClr>
              </a:solidFill>
              <a:prstDash val="solid"/>
              <a:miter/>
              <a:headEnd type="none" w="med" len="med"/>
              <a:tailEnd type="none" w="med" len="med"/>
            </a:ln>
          </p:spPr>
          <p:txBody>
            <a:bodyPr lIns="91425" tIns="45700" rIns="91425" bIns="45700" anchor="ctr" anchorCtr="0">
              <a:noAutofit/>
            </a:bodyPr>
            <a:lstStyle/>
            <a:p>
              <a:endParaRPr kern="0">
                <a:solidFill>
                  <a:srgbClr val="000000"/>
                </a:solidFill>
                <a:ea typeface="Arial"/>
                <a:cs typeface="Arial"/>
                <a:sym typeface="Arial"/>
              </a:endParaRPr>
            </a:p>
          </p:txBody>
        </p:sp>
        <p:sp>
          <p:nvSpPr>
            <p:cNvPr id="38" name="Shape 38"/>
            <p:cNvSpPr/>
            <p:nvPr/>
          </p:nvSpPr>
          <p:spPr>
            <a:xfrm rot="1800000">
              <a:off x="137310750" y="1629998948"/>
              <a:ext cx="328886617" cy="419115047"/>
            </a:xfrm>
            <a:prstGeom prst="hexagon">
              <a:avLst>
                <a:gd name="adj" fmla="val 5347"/>
                <a:gd name="vf" fmla="val 115470"/>
              </a:avLst>
            </a:prstGeom>
            <a:solidFill>
              <a:schemeClr val="lt1">
                <a:alpha val="0"/>
              </a:schemeClr>
            </a:solidFill>
            <a:ln w="12700" cap="flat" cmpd="sng">
              <a:solidFill>
                <a:schemeClr val="lt1">
                  <a:alpha val="11764"/>
                </a:schemeClr>
              </a:solidFill>
              <a:prstDash val="solid"/>
              <a:miter/>
              <a:headEnd type="none" w="med" len="med"/>
              <a:tailEnd type="none" w="med" len="med"/>
            </a:ln>
          </p:spPr>
          <p:txBody>
            <a:bodyPr lIns="91425" tIns="45700" rIns="91425" bIns="45700" anchor="ctr" anchorCtr="0">
              <a:noAutofit/>
            </a:bodyPr>
            <a:lstStyle/>
            <a:p>
              <a:endParaRPr kern="0">
                <a:solidFill>
                  <a:srgbClr val="000000"/>
                </a:solidFill>
                <a:ea typeface="Arial"/>
                <a:cs typeface="Arial"/>
                <a:sym typeface="Arial"/>
              </a:endParaRPr>
            </a:p>
          </p:txBody>
        </p:sp>
        <p:sp>
          <p:nvSpPr>
            <p:cNvPr id="39" name="Shape 39"/>
            <p:cNvSpPr/>
            <p:nvPr/>
          </p:nvSpPr>
          <p:spPr>
            <a:xfrm rot="1800000">
              <a:off x="143177882" y="859785060"/>
              <a:ext cx="328886617" cy="419115047"/>
            </a:xfrm>
            <a:prstGeom prst="hexagon">
              <a:avLst>
                <a:gd name="adj" fmla="val 5347"/>
                <a:gd name="vf" fmla="val 115470"/>
              </a:avLst>
            </a:prstGeom>
            <a:solidFill>
              <a:schemeClr val="lt1">
                <a:alpha val="6666"/>
              </a:schemeClr>
            </a:solidFill>
            <a:ln w="12700" cap="flat" cmpd="sng">
              <a:solidFill>
                <a:schemeClr val="lt1">
                  <a:alpha val="7450"/>
                </a:schemeClr>
              </a:solidFill>
              <a:prstDash val="solid"/>
              <a:miter/>
              <a:headEnd type="none" w="med" len="med"/>
              <a:tailEnd type="none" w="med" len="med"/>
            </a:ln>
          </p:spPr>
          <p:txBody>
            <a:bodyPr lIns="91425" tIns="45700" rIns="91425" bIns="45700" anchor="ctr" anchorCtr="0">
              <a:noAutofit/>
            </a:bodyPr>
            <a:lstStyle/>
            <a:p>
              <a:endParaRPr kern="0">
                <a:solidFill>
                  <a:srgbClr val="000000"/>
                </a:solidFill>
                <a:ea typeface="Arial"/>
                <a:cs typeface="Arial"/>
                <a:sym typeface="Arial"/>
              </a:endParaRPr>
            </a:p>
          </p:txBody>
        </p:sp>
        <p:sp>
          <p:nvSpPr>
            <p:cNvPr id="40" name="Shape 40"/>
            <p:cNvSpPr/>
            <p:nvPr/>
          </p:nvSpPr>
          <p:spPr>
            <a:xfrm rot="1800000">
              <a:off x="291812393" y="1244892042"/>
              <a:ext cx="328886617" cy="419115047"/>
            </a:xfrm>
            <a:prstGeom prst="hexagon">
              <a:avLst>
                <a:gd name="adj" fmla="val 5347"/>
                <a:gd name="vf" fmla="val 115470"/>
              </a:avLst>
            </a:prstGeom>
            <a:solidFill>
              <a:schemeClr val="lt1">
                <a:alpha val="0"/>
              </a:schemeClr>
            </a:solidFill>
            <a:ln w="12700" cap="flat" cmpd="sng">
              <a:solidFill>
                <a:schemeClr val="lt1">
                  <a:alpha val="11764"/>
                </a:schemeClr>
              </a:solidFill>
              <a:prstDash val="solid"/>
              <a:miter/>
              <a:headEnd type="none" w="med" len="med"/>
              <a:tailEnd type="none" w="med" len="med"/>
            </a:ln>
          </p:spPr>
          <p:txBody>
            <a:bodyPr lIns="91425" tIns="45700" rIns="91425" bIns="45700" anchor="ctr" anchorCtr="0">
              <a:noAutofit/>
            </a:bodyPr>
            <a:lstStyle/>
            <a:p>
              <a:endParaRPr kern="0">
                <a:solidFill>
                  <a:srgbClr val="000000"/>
                </a:solidFill>
                <a:ea typeface="Arial"/>
                <a:cs typeface="Arial"/>
                <a:sym typeface="Arial"/>
              </a:endParaRPr>
            </a:p>
          </p:txBody>
        </p:sp>
        <p:sp>
          <p:nvSpPr>
            <p:cNvPr id="41" name="Shape 41"/>
            <p:cNvSpPr/>
            <p:nvPr/>
          </p:nvSpPr>
          <p:spPr>
            <a:xfrm rot="1800000">
              <a:off x="442402760" y="1632873006"/>
              <a:ext cx="328886617" cy="419115047"/>
            </a:xfrm>
            <a:prstGeom prst="hexagon">
              <a:avLst>
                <a:gd name="adj" fmla="val 5347"/>
                <a:gd name="vf" fmla="val 115470"/>
              </a:avLst>
            </a:prstGeom>
            <a:solidFill>
              <a:schemeClr val="lt1">
                <a:alpha val="0"/>
              </a:schemeClr>
            </a:solidFill>
            <a:ln w="12700" cap="flat" cmpd="sng">
              <a:solidFill>
                <a:schemeClr val="lt1">
                  <a:alpha val="11764"/>
                </a:schemeClr>
              </a:solidFill>
              <a:prstDash val="solid"/>
              <a:miter/>
              <a:headEnd type="none" w="med" len="med"/>
              <a:tailEnd type="none" w="med" len="med"/>
            </a:ln>
          </p:spPr>
          <p:txBody>
            <a:bodyPr lIns="91425" tIns="45700" rIns="91425" bIns="45700" anchor="ctr" anchorCtr="0">
              <a:noAutofit/>
            </a:bodyPr>
            <a:lstStyle/>
            <a:p>
              <a:endParaRPr kern="0">
                <a:solidFill>
                  <a:srgbClr val="000000"/>
                </a:solidFill>
                <a:ea typeface="Arial"/>
                <a:cs typeface="Arial"/>
                <a:sym typeface="Arial"/>
              </a:endParaRPr>
            </a:p>
          </p:txBody>
        </p:sp>
        <p:sp>
          <p:nvSpPr>
            <p:cNvPr id="42" name="Shape 42"/>
            <p:cNvSpPr/>
            <p:nvPr/>
          </p:nvSpPr>
          <p:spPr>
            <a:xfrm rot="1800000">
              <a:off x="446314263" y="862658967"/>
              <a:ext cx="328886617" cy="419115047"/>
            </a:xfrm>
            <a:prstGeom prst="hexagon">
              <a:avLst>
                <a:gd name="adj" fmla="val 5347"/>
                <a:gd name="vf" fmla="val 115470"/>
              </a:avLst>
            </a:prstGeom>
            <a:solidFill>
              <a:schemeClr val="lt1">
                <a:alpha val="6666"/>
              </a:schemeClr>
            </a:solidFill>
            <a:ln w="12700" cap="flat" cmpd="sng">
              <a:solidFill>
                <a:schemeClr val="lt1">
                  <a:alpha val="7450"/>
                </a:schemeClr>
              </a:solidFill>
              <a:prstDash val="solid"/>
              <a:miter/>
              <a:headEnd type="none" w="med" len="med"/>
              <a:tailEnd type="none" w="med" len="med"/>
            </a:ln>
          </p:spPr>
          <p:txBody>
            <a:bodyPr lIns="91425" tIns="45700" rIns="91425" bIns="45700" anchor="ctr" anchorCtr="0">
              <a:noAutofit/>
            </a:bodyPr>
            <a:lstStyle/>
            <a:p>
              <a:endParaRPr kern="0">
                <a:solidFill>
                  <a:srgbClr val="000000"/>
                </a:solidFill>
                <a:ea typeface="Arial"/>
                <a:cs typeface="Arial"/>
                <a:sym typeface="Arial"/>
              </a:endParaRPr>
            </a:p>
          </p:txBody>
        </p:sp>
        <p:sp>
          <p:nvSpPr>
            <p:cNvPr id="43" name="Shape 43"/>
            <p:cNvSpPr/>
            <p:nvPr/>
          </p:nvSpPr>
          <p:spPr>
            <a:xfrm rot="1800000">
              <a:off x="295723896" y="471804096"/>
              <a:ext cx="328886617" cy="419115047"/>
            </a:xfrm>
            <a:prstGeom prst="hexagon">
              <a:avLst>
                <a:gd name="adj" fmla="val 5347"/>
                <a:gd name="vf" fmla="val 115470"/>
              </a:avLst>
            </a:prstGeom>
            <a:solidFill>
              <a:schemeClr val="lt1">
                <a:alpha val="0"/>
              </a:schemeClr>
            </a:solidFill>
            <a:ln w="12700" cap="flat" cmpd="sng">
              <a:solidFill>
                <a:schemeClr val="lt1">
                  <a:alpha val="11764"/>
                </a:schemeClr>
              </a:solidFill>
              <a:prstDash val="solid"/>
              <a:miter/>
              <a:headEnd type="none" w="med" len="med"/>
              <a:tailEnd type="none" w="med" len="med"/>
            </a:ln>
          </p:spPr>
          <p:txBody>
            <a:bodyPr lIns="91425" tIns="45700" rIns="91425" bIns="45700" anchor="ctr" anchorCtr="0">
              <a:noAutofit/>
            </a:bodyPr>
            <a:lstStyle/>
            <a:p>
              <a:endParaRPr kern="0">
                <a:solidFill>
                  <a:srgbClr val="000000"/>
                </a:solidFill>
                <a:ea typeface="Arial"/>
                <a:cs typeface="Arial"/>
                <a:sym typeface="Arial"/>
              </a:endParaRPr>
            </a:p>
          </p:txBody>
        </p:sp>
        <p:sp>
          <p:nvSpPr>
            <p:cNvPr id="44" name="Shape 44"/>
            <p:cNvSpPr/>
            <p:nvPr/>
          </p:nvSpPr>
          <p:spPr>
            <a:xfrm rot="1800000">
              <a:off x="1530107901" y="1250639893"/>
              <a:ext cx="328560528" cy="419115047"/>
            </a:xfrm>
            <a:prstGeom prst="hexagon">
              <a:avLst>
                <a:gd name="adj" fmla="val 5352"/>
                <a:gd name="vf" fmla="val 115470"/>
              </a:avLst>
            </a:prstGeom>
            <a:solidFill>
              <a:schemeClr val="lt1">
                <a:alpha val="9803"/>
              </a:schemeClr>
            </a:solidFill>
            <a:ln w="12700" cap="flat" cmpd="sng">
              <a:solidFill>
                <a:schemeClr val="lt1">
                  <a:alpha val="11764"/>
                </a:schemeClr>
              </a:solidFill>
              <a:prstDash val="solid"/>
              <a:miter/>
              <a:headEnd type="none" w="med" len="med"/>
              <a:tailEnd type="none" w="med" len="med"/>
            </a:ln>
          </p:spPr>
          <p:txBody>
            <a:bodyPr lIns="91425" tIns="45700" rIns="91425" bIns="45700" anchor="ctr" anchorCtr="0">
              <a:noAutofit/>
            </a:bodyPr>
            <a:lstStyle/>
            <a:p>
              <a:endParaRPr kern="0">
                <a:solidFill>
                  <a:srgbClr val="000000"/>
                </a:solidFill>
                <a:ea typeface="Arial"/>
                <a:cs typeface="Arial"/>
                <a:sym typeface="Arial"/>
              </a:endParaRPr>
            </a:p>
          </p:txBody>
        </p:sp>
        <p:sp>
          <p:nvSpPr>
            <p:cNvPr id="45" name="Shape 45"/>
            <p:cNvSpPr/>
            <p:nvPr/>
          </p:nvSpPr>
          <p:spPr>
            <a:xfrm rot="1800000">
              <a:off x="1682653890" y="1635746798"/>
              <a:ext cx="328560528" cy="419115047"/>
            </a:xfrm>
            <a:prstGeom prst="hexagon">
              <a:avLst>
                <a:gd name="adj" fmla="val 5352"/>
                <a:gd name="vf" fmla="val 115470"/>
              </a:avLst>
            </a:prstGeom>
            <a:solidFill>
              <a:schemeClr val="lt1">
                <a:alpha val="0"/>
              </a:schemeClr>
            </a:solidFill>
            <a:ln w="12700" cap="flat" cmpd="sng">
              <a:solidFill>
                <a:schemeClr val="lt1">
                  <a:alpha val="11764"/>
                </a:schemeClr>
              </a:solidFill>
              <a:prstDash val="solid"/>
              <a:miter/>
              <a:headEnd type="none" w="med" len="med"/>
              <a:tailEnd type="none" w="med" len="med"/>
            </a:ln>
          </p:spPr>
          <p:txBody>
            <a:bodyPr lIns="91425" tIns="45700" rIns="91425" bIns="45700" anchor="ctr" anchorCtr="0">
              <a:noAutofit/>
            </a:bodyPr>
            <a:lstStyle/>
            <a:p>
              <a:endParaRPr kern="0">
                <a:solidFill>
                  <a:srgbClr val="000000"/>
                </a:solidFill>
                <a:ea typeface="Arial"/>
                <a:cs typeface="Arial"/>
                <a:sym typeface="Arial"/>
              </a:endParaRPr>
            </a:p>
          </p:txBody>
        </p:sp>
        <p:sp>
          <p:nvSpPr>
            <p:cNvPr id="46" name="Shape 46"/>
            <p:cNvSpPr/>
            <p:nvPr/>
          </p:nvSpPr>
          <p:spPr>
            <a:xfrm rot="1800000">
              <a:off x="1682653890" y="865532911"/>
              <a:ext cx="328560528" cy="419115047"/>
            </a:xfrm>
            <a:prstGeom prst="hexagon">
              <a:avLst>
                <a:gd name="adj" fmla="val 5352"/>
                <a:gd name="vf" fmla="val 115470"/>
              </a:avLst>
            </a:prstGeom>
            <a:solidFill>
              <a:schemeClr val="lt1">
                <a:alpha val="6666"/>
              </a:schemeClr>
            </a:solidFill>
            <a:ln w="12700" cap="flat" cmpd="sng">
              <a:solidFill>
                <a:schemeClr val="lt1">
                  <a:alpha val="7450"/>
                </a:schemeClr>
              </a:solidFill>
              <a:prstDash val="solid"/>
              <a:miter/>
              <a:headEnd type="none" w="med" len="med"/>
              <a:tailEnd type="none" w="med" len="med"/>
            </a:ln>
          </p:spPr>
          <p:txBody>
            <a:bodyPr lIns="91425" tIns="45700" rIns="91425" bIns="45700" anchor="ctr" anchorCtr="0">
              <a:noAutofit/>
            </a:bodyPr>
            <a:lstStyle/>
            <a:p>
              <a:endParaRPr kern="0">
                <a:solidFill>
                  <a:srgbClr val="000000"/>
                </a:solidFill>
                <a:ea typeface="Arial"/>
                <a:cs typeface="Arial"/>
                <a:sym typeface="Arial"/>
              </a:endParaRPr>
            </a:p>
          </p:txBody>
        </p:sp>
        <p:sp>
          <p:nvSpPr>
            <p:cNvPr id="47" name="Shape 47"/>
            <p:cNvSpPr/>
            <p:nvPr/>
          </p:nvSpPr>
          <p:spPr>
            <a:xfrm rot="1800000">
              <a:off x="1838133494" y="1223816525"/>
              <a:ext cx="255221309" cy="418636201"/>
            </a:xfrm>
            <a:custGeom>
              <a:avLst/>
              <a:gdLst/>
              <a:ahLst/>
              <a:cxnLst/>
              <a:rect l="0" t="0" r="0" b="0"/>
              <a:pathLst>
                <a:path w="120000" h="120000" extrusionOk="0">
                  <a:moveTo>
                    <a:pt x="0" y="60000"/>
                  </a:moveTo>
                  <a:lnTo>
                    <a:pt x="38242" y="0"/>
                  </a:lnTo>
                  <a:lnTo>
                    <a:pt x="45748" y="347"/>
                  </a:lnTo>
                  <a:lnTo>
                    <a:pt x="120000" y="114618"/>
                  </a:lnTo>
                  <a:lnTo>
                    <a:pt x="116307" y="120000"/>
                  </a:lnTo>
                  <a:lnTo>
                    <a:pt x="38242" y="120000"/>
                  </a:lnTo>
                  <a:lnTo>
                    <a:pt x="0" y="60000"/>
                  </a:lnTo>
                  <a:close/>
                </a:path>
              </a:pathLst>
            </a:custGeom>
            <a:solidFill>
              <a:schemeClr val="lt1">
                <a:alpha val="3529"/>
              </a:schemeClr>
            </a:solidFill>
            <a:ln w="12700" cap="flat" cmpd="sng">
              <a:solidFill>
                <a:schemeClr val="lt1">
                  <a:alpha val="11764"/>
                </a:schemeClr>
              </a:solidFill>
              <a:prstDash val="solid"/>
              <a:miter/>
              <a:headEnd type="none" w="med" len="med"/>
              <a:tailEnd type="none" w="med" len="med"/>
            </a:ln>
          </p:spPr>
          <p:txBody>
            <a:bodyPr lIns="91425" tIns="45700" rIns="91425" bIns="45700" anchor="ctr" anchorCtr="0">
              <a:noAutofit/>
            </a:bodyPr>
            <a:lstStyle/>
            <a:p>
              <a:endParaRPr kern="0">
                <a:solidFill>
                  <a:srgbClr val="000000"/>
                </a:solidFill>
                <a:ea typeface="Arial"/>
                <a:cs typeface="Arial"/>
                <a:sym typeface="Arial"/>
              </a:endParaRPr>
            </a:p>
          </p:txBody>
        </p:sp>
        <p:sp>
          <p:nvSpPr>
            <p:cNvPr id="48" name="Shape 48"/>
            <p:cNvSpPr/>
            <p:nvPr/>
          </p:nvSpPr>
          <p:spPr>
            <a:xfrm rot="1800000">
              <a:off x="1838133418" y="455997333"/>
              <a:ext cx="254895215" cy="419115336"/>
            </a:xfrm>
            <a:custGeom>
              <a:avLst/>
              <a:gdLst/>
              <a:ahLst/>
              <a:cxnLst/>
              <a:rect l="0" t="0" r="0" b="0"/>
              <a:pathLst>
                <a:path w="120000" h="120000" extrusionOk="0">
                  <a:moveTo>
                    <a:pt x="0" y="60025"/>
                  </a:moveTo>
                  <a:lnTo>
                    <a:pt x="38289" y="50"/>
                  </a:lnTo>
                  <a:lnTo>
                    <a:pt x="46575" y="0"/>
                  </a:lnTo>
                  <a:lnTo>
                    <a:pt x="120000" y="114391"/>
                  </a:lnTo>
                  <a:lnTo>
                    <a:pt x="116450" y="120000"/>
                  </a:lnTo>
                  <a:lnTo>
                    <a:pt x="38289" y="120000"/>
                  </a:lnTo>
                  <a:lnTo>
                    <a:pt x="0" y="60025"/>
                  </a:lnTo>
                  <a:close/>
                </a:path>
              </a:pathLst>
            </a:custGeom>
            <a:solidFill>
              <a:schemeClr val="lt1">
                <a:alpha val="0"/>
              </a:schemeClr>
            </a:solidFill>
            <a:ln w="12700" cap="flat" cmpd="sng">
              <a:solidFill>
                <a:schemeClr val="lt1">
                  <a:alpha val="11764"/>
                </a:schemeClr>
              </a:solidFill>
              <a:prstDash val="solid"/>
              <a:miter/>
              <a:headEnd type="none" w="med" len="med"/>
              <a:tailEnd type="none" w="med" len="med"/>
            </a:ln>
          </p:spPr>
          <p:txBody>
            <a:bodyPr lIns="91425" tIns="45700" rIns="91425" bIns="45700" anchor="ctr" anchorCtr="0">
              <a:noAutofit/>
            </a:bodyPr>
            <a:lstStyle/>
            <a:p>
              <a:endParaRPr kern="0">
                <a:solidFill>
                  <a:srgbClr val="000000"/>
                </a:solidFill>
                <a:ea typeface="Arial"/>
                <a:cs typeface="Arial"/>
                <a:sym typeface="Arial"/>
              </a:endParaRPr>
            </a:p>
          </p:txBody>
        </p:sp>
      </p:grpSp>
      <p:sp>
        <p:nvSpPr>
          <p:cNvPr id="49" name="Shape 49"/>
          <p:cNvSpPr txBox="1"/>
          <p:nvPr/>
        </p:nvSpPr>
        <p:spPr>
          <a:xfrm>
            <a:off x="457200" y="333375"/>
            <a:ext cx="8229600" cy="6186487"/>
          </a:xfrm>
          <a:prstGeom prst="rect">
            <a:avLst/>
          </a:prstGeom>
          <a:solidFill>
            <a:schemeClr val="l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endParaRPr kern="0">
              <a:solidFill>
                <a:srgbClr val="000000"/>
              </a:solidFill>
              <a:ea typeface="Arial"/>
              <a:cs typeface="Arial"/>
              <a:sym typeface="Arial"/>
            </a:endParaRPr>
          </a:p>
        </p:txBody>
      </p:sp>
      <p:sp>
        <p:nvSpPr>
          <p:cNvPr id="50" name="Shape 50"/>
          <p:cNvSpPr txBox="1"/>
          <p:nvPr/>
        </p:nvSpPr>
        <p:spPr>
          <a:xfrm>
            <a:off x="4560887" y="-22225"/>
            <a:ext cx="3679824" cy="700086"/>
          </a:xfrm>
          <a:prstGeom prst="rect">
            <a:avLst/>
          </a:prstGeom>
          <a:solidFill>
            <a:srgbClr val="F5F5F5"/>
          </a:solidFill>
          <a:ln w="15875" cap="flat" cmpd="sng">
            <a:solidFill>
              <a:srgbClr val="74A510"/>
            </a:solidFill>
            <a:prstDash val="solid"/>
            <a:miter/>
            <a:headEnd type="none" w="med" len="med"/>
            <a:tailEnd type="none" w="med" len="med"/>
          </a:ln>
        </p:spPr>
        <p:txBody>
          <a:bodyPr lIns="91425" tIns="45700" rIns="91425" bIns="45700" anchor="ctr" anchorCtr="0">
            <a:noAutofit/>
          </a:bodyPr>
          <a:lstStyle/>
          <a:p>
            <a:endParaRPr kern="0">
              <a:solidFill>
                <a:srgbClr val="000000"/>
              </a:solidFill>
              <a:ea typeface="Arial"/>
              <a:cs typeface="Arial"/>
              <a:sym typeface="Arial"/>
            </a:endParaRPr>
          </a:p>
        </p:txBody>
      </p:sp>
      <p:sp>
        <p:nvSpPr>
          <p:cNvPr id="51" name="Shape 51"/>
          <p:cNvSpPr txBox="1"/>
          <p:nvPr/>
        </p:nvSpPr>
        <p:spPr>
          <a:xfrm>
            <a:off x="4649787" y="-22225"/>
            <a:ext cx="3505200" cy="623887"/>
          </a:xfrm>
          <a:prstGeom prst="rect">
            <a:avLst/>
          </a:prstGeom>
          <a:solidFill>
            <a:schemeClr val="accent2"/>
          </a:solidFill>
          <a:ln>
            <a:noFill/>
          </a:ln>
        </p:spPr>
        <p:txBody>
          <a:bodyPr lIns="91425" tIns="45700" rIns="91425" bIns="45700" anchor="ctr" anchorCtr="0">
            <a:noAutofit/>
          </a:bodyPr>
          <a:lstStyle/>
          <a:p>
            <a:endParaRPr kern="0">
              <a:solidFill>
                <a:srgbClr val="000000"/>
              </a:solidFill>
              <a:ea typeface="Arial"/>
              <a:cs typeface="Arial"/>
              <a:sym typeface="Arial"/>
            </a:endParaRPr>
          </a:p>
        </p:txBody>
      </p:sp>
      <p:sp>
        <p:nvSpPr>
          <p:cNvPr id="52" name="Shape 52"/>
          <p:cNvSpPr txBox="1">
            <a:spLocks noGrp="1"/>
          </p:cNvSpPr>
          <p:nvPr>
            <p:ph type="title"/>
          </p:nvPr>
        </p:nvSpPr>
        <p:spPr>
          <a:xfrm>
            <a:off x="1042987" y="1027112"/>
            <a:ext cx="7024686" cy="11430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4000" b="0" i="0" u="none" strike="noStrike" cap="none">
                <a:solidFill>
                  <a:schemeClr val="accent1"/>
                </a:solidFill>
                <a:latin typeface="Questrial"/>
                <a:ea typeface="Questrial"/>
                <a:cs typeface="Questrial"/>
                <a:sym typeface="Questrial"/>
              </a:defRPr>
            </a:lvl1pPr>
            <a:lvl2pPr marL="0" marR="0" lvl="1" indent="0" algn="l" rtl="0">
              <a:spcBef>
                <a:spcPts val="0"/>
              </a:spcBef>
              <a:spcAft>
                <a:spcPts val="0"/>
              </a:spcAft>
              <a:buNone/>
              <a:defRPr sz="4000" b="0" i="0" u="none" strike="noStrike" cap="none">
                <a:solidFill>
                  <a:schemeClr val="accent1"/>
                </a:solidFill>
                <a:latin typeface="Questrial"/>
                <a:ea typeface="Questrial"/>
                <a:cs typeface="Questrial"/>
                <a:sym typeface="Questrial"/>
              </a:defRPr>
            </a:lvl2pPr>
            <a:lvl3pPr marL="0" marR="0" lvl="2" indent="0" algn="l" rtl="0">
              <a:spcBef>
                <a:spcPts val="0"/>
              </a:spcBef>
              <a:spcAft>
                <a:spcPts val="0"/>
              </a:spcAft>
              <a:buNone/>
              <a:defRPr sz="4000" b="0" i="0" u="none" strike="noStrike" cap="none">
                <a:solidFill>
                  <a:schemeClr val="accent1"/>
                </a:solidFill>
                <a:latin typeface="Questrial"/>
                <a:ea typeface="Questrial"/>
                <a:cs typeface="Questrial"/>
                <a:sym typeface="Questrial"/>
              </a:defRPr>
            </a:lvl3pPr>
            <a:lvl4pPr marL="0" marR="0" lvl="3" indent="0" algn="l" rtl="0">
              <a:spcBef>
                <a:spcPts val="0"/>
              </a:spcBef>
              <a:spcAft>
                <a:spcPts val="0"/>
              </a:spcAft>
              <a:buNone/>
              <a:defRPr sz="4000" b="0" i="0" u="none" strike="noStrike" cap="none">
                <a:solidFill>
                  <a:schemeClr val="accent1"/>
                </a:solidFill>
                <a:latin typeface="Questrial"/>
                <a:ea typeface="Questrial"/>
                <a:cs typeface="Questrial"/>
                <a:sym typeface="Questrial"/>
              </a:defRPr>
            </a:lvl4pPr>
            <a:lvl5pPr marL="0" marR="0" lvl="4" indent="0" algn="l" rtl="0">
              <a:spcBef>
                <a:spcPts val="0"/>
              </a:spcBef>
              <a:spcAft>
                <a:spcPts val="0"/>
              </a:spcAft>
              <a:buNone/>
              <a:defRPr sz="4000" b="0" i="0" u="none" strike="noStrike" cap="none">
                <a:solidFill>
                  <a:schemeClr val="accent1"/>
                </a:solidFill>
                <a:latin typeface="Questrial"/>
                <a:ea typeface="Questrial"/>
                <a:cs typeface="Questrial"/>
                <a:sym typeface="Questria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53" name="Shape 53"/>
          <p:cNvSpPr txBox="1">
            <a:spLocks noGrp="1"/>
          </p:cNvSpPr>
          <p:nvPr>
            <p:ph type="body" idx="1"/>
          </p:nvPr>
        </p:nvSpPr>
        <p:spPr>
          <a:xfrm>
            <a:off x="1042987" y="2324100"/>
            <a:ext cx="6777036" cy="3508375"/>
          </a:xfrm>
          <a:prstGeom prst="rect">
            <a:avLst/>
          </a:prstGeom>
          <a:noFill/>
          <a:ln>
            <a:noFill/>
          </a:ln>
        </p:spPr>
        <p:txBody>
          <a:bodyPr lIns="91425" tIns="91425" rIns="91425" bIns="91425" anchor="t" anchorCtr="0"/>
          <a:lstStyle>
            <a:lvl1pPr marL="342900" marR="0" lvl="0" indent="-163576" algn="l" rtl="0">
              <a:spcBef>
                <a:spcPts val="480"/>
              </a:spcBef>
              <a:spcAft>
                <a:spcPts val="0"/>
              </a:spcAft>
              <a:buClr>
                <a:schemeClr val="accent1"/>
              </a:buClr>
              <a:buSzPct val="76000"/>
              <a:buFont typeface="Noto Sans Symbols"/>
              <a:buChar char="○"/>
              <a:defRPr sz="2400" b="0" i="0" u="none" strike="noStrike" cap="none">
                <a:solidFill>
                  <a:schemeClr val="dk2"/>
                </a:solidFill>
                <a:latin typeface="Questrial"/>
                <a:ea typeface="Questrial"/>
                <a:cs typeface="Questrial"/>
                <a:sym typeface="Questrial"/>
              </a:defRPr>
            </a:lvl1pPr>
            <a:lvl2pPr marL="639763" marR="0" lvl="1" indent="-177990" algn="l" rtl="0">
              <a:spcBef>
                <a:spcPts val="440"/>
              </a:spcBef>
              <a:spcAft>
                <a:spcPts val="0"/>
              </a:spcAft>
              <a:buClr>
                <a:schemeClr val="accent1"/>
              </a:buClr>
              <a:buSzPct val="76000"/>
              <a:buFont typeface="Noto Sans Symbols"/>
              <a:buChar char="○"/>
              <a:defRPr sz="2200" b="0" i="0" u="none" strike="noStrike" cap="none">
                <a:solidFill>
                  <a:schemeClr val="dk2"/>
                </a:solidFill>
                <a:latin typeface="Questrial"/>
                <a:ea typeface="Questrial"/>
                <a:cs typeface="Questrial"/>
                <a:sym typeface="Questrial"/>
              </a:defRPr>
            </a:lvl2pPr>
            <a:lvl3pPr marL="914400" marR="0" lvl="2" indent="-132080" algn="l" rtl="0">
              <a:spcBef>
                <a:spcPts val="400"/>
              </a:spcBef>
              <a:spcAft>
                <a:spcPts val="0"/>
              </a:spcAft>
              <a:buClr>
                <a:schemeClr val="accent1"/>
              </a:buClr>
              <a:buSzPct val="76000"/>
              <a:buFont typeface="Noto Sans Symbols"/>
              <a:buChar char="○"/>
              <a:defRPr sz="2000" b="0" i="0" u="none" strike="noStrike" cap="none">
                <a:solidFill>
                  <a:schemeClr val="dk2"/>
                </a:solidFill>
                <a:latin typeface="Questrial"/>
                <a:ea typeface="Questrial"/>
                <a:cs typeface="Questrial"/>
                <a:sym typeface="Questrial"/>
              </a:defRPr>
            </a:lvl3pPr>
            <a:lvl4pPr marL="1123950" marR="0" lvl="3" indent="-148082" algn="l" rtl="0">
              <a:spcBef>
                <a:spcPts val="360"/>
              </a:spcBef>
              <a:spcAft>
                <a:spcPts val="0"/>
              </a:spcAft>
              <a:buClr>
                <a:schemeClr val="accent1"/>
              </a:buClr>
              <a:buSzPct val="76000"/>
              <a:buFont typeface="Noto Sans Symbols"/>
              <a:buChar char="○"/>
              <a:defRPr sz="1800" b="0" i="0" u="none" strike="noStrike" cap="none">
                <a:solidFill>
                  <a:schemeClr val="dk2"/>
                </a:solidFill>
                <a:latin typeface="Questrial"/>
                <a:ea typeface="Questrial"/>
                <a:cs typeface="Questrial"/>
                <a:sym typeface="Questrial"/>
              </a:defRPr>
            </a:lvl4pPr>
            <a:lvl5pPr marL="1325563" marR="0" lvl="4" indent="-156146" algn="l" rtl="0">
              <a:spcBef>
                <a:spcPts val="320"/>
              </a:spcBef>
              <a:spcAft>
                <a:spcPts val="0"/>
              </a:spcAft>
              <a:buClr>
                <a:schemeClr val="accent1"/>
              </a:buClr>
              <a:buSzPct val="76000"/>
              <a:buFont typeface="Noto Sans Symbols"/>
              <a:buChar char="○"/>
              <a:defRPr sz="1600" b="0" i="0" u="none" strike="noStrike" cap="none">
                <a:solidFill>
                  <a:schemeClr val="dk2"/>
                </a:solidFill>
                <a:latin typeface="Questrial"/>
                <a:ea typeface="Questrial"/>
                <a:cs typeface="Questrial"/>
                <a:sym typeface="Questrial"/>
              </a:defRPr>
            </a:lvl5pPr>
            <a:lvl6pPr marL="1517904" marR="0" lvl="5" indent="-167639" algn="l" rtl="0">
              <a:spcBef>
                <a:spcPts val="280"/>
              </a:spcBef>
              <a:buClr>
                <a:schemeClr val="accent1"/>
              </a:buClr>
              <a:buSzPct val="76000"/>
              <a:buFont typeface="Noto Sans Symbols"/>
              <a:buChar char="○"/>
              <a:defRPr sz="1400" b="0" i="0" u="none" strike="noStrike" cap="none">
                <a:solidFill>
                  <a:schemeClr val="dk2"/>
                </a:solidFill>
                <a:latin typeface="Questrial"/>
                <a:ea typeface="Questrial"/>
                <a:cs typeface="Questrial"/>
                <a:sym typeface="Questrial"/>
              </a:defRPr>
            </a:lvl6pPr>
            <a:lvl7pPr marL="1719072" marR="0" lvl="6" indent="-165608" algn="l" rtl="0">
              <a:spcBef>
                <a:spcPts val="280"/>
              </a:spcBef>
              <a:buClr>
                <a:schemeClr val="accent1"/>
              </a:buClr>
              <a:buSzPct val="76000"/>
              <a:buFont typeface="Noto Sans Symbols"/>
              <a:buChar char="○"/>
              <a:defRPr sz="1400" b="0" i="0" u="none" strike="noStrike" cap="none">
                <a:solidFill>
                  <a:schemeClr val="dk2"/>
                </a:solidFill>
                <a:latin typeface="Questrial"/>
                <a:ea typeface="Questrial"/>
                <a:cs typeface="Questrial"/>
                <a:sym typeface="Questrial"/>
              </a:defRPr>
            </a:lvl7pPr>
            <a:lvl8pPr marL="1920240" marR="0" lvl="7" indent="-163575" algn="l" rtl="0">
              <a:spcBef>
                <a:spcPts val="280"/>
              </a:spcBef>
              <a:buClr>
                <a:schemeClr val="accent1"/>
              </a:buClr>
              <a:buSzPct val="76000"/>
              <a:buFont typeface="Noto Sans Symbols"/>
              <a:buChar char="○"/>
              <a:defRPr sz="1400" b="0" i="0" u="none" strike="noStrike" cap="none">
                <a:solidFill>
                  <a:schemeClr val="dk2"/>
                </a:solidFill>
                <a:latin typeface="Questrial"/>
                <a:ea typeface="Questrial"/>
                <a:cs typeface="Questrial"/>
                <a:sym typeface="Questrial"/>
              </a:defRPr>
            </a:lvl8pPr>
            <a:lvl9pPr marL="2121408" marR="0" lvl="8" indent="-161543" algn="l" rtl="0">
              <a:spcBef>
                <a:spcPts val="280"/>
              </a:spcBef>
              <a:buClr>
                <a:schemeClr val="accent1"/>
              </a:buClr>
              <a:buSzPct val="76000"/>
              <a:buFont typeface="Noto Sans Symbols"/>
              <a:buChar char="○"/>
              <a:defRPr sz="1400" b="0" i="0" u="none" strike="noStrike" cap="none">
                <a:solidFill>
                  <a:schemeClr val="dk2"/>
                </a:solidFill>
                <a:latin typeface="Questrial"/>
                <a:ea typeface="Questrial"/>
                <a:cs typeface="Questrial"/>
                <a:sym typeface="Questrial"/>
              </a:defRPr>
            </a:lvl9pPr>
          </a:lstStyle>
          <a:p>
            <a:endParaRPr/>
          </a:p>
        </p:txBody>
      </p:sp>
      <p:sp>
        <p:nvSpPr>
          <p:cNvPr id="54" name="Shape 54"/>
          <p:cNvSpPr txBox="1">
            <a:spLocks noGrp="1"/>
          </p:cNvSpPr>
          <p:nvPr>
            <p:ph type="dt" idx="10"/>
          </p:nvPr>
        </p:nvSpPr>
        <p:spPr>
          <a:xfrm>
            <a:off x="5997575" y="223837"/>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rgbClr val="FEFEFE"/>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kern="0"/>
          </a:p>
        </p:txBody>
      </p:sp>
      <p:sp>
        <p:nvSpPr>
          <p:cNvPr id="55" name="Shape 55"/>
          <p:cNvSpPr txBox="1">
            <a:spLocks noGrp="1"/>
          </p:cNvSpPr>
          <p:nvPr>
            <p:ph type="ftr" idx="11"/>
          </p:nvPr>
        </p:nvSpPr>
        <p:spPr>
          <a:xfrm>
            <a:off x="4641850" y="5851525"/>
            <a:ext cx="3502025"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kern="0">
              <a:solidFill>
                <a:srgbClr val="000000"/>
              </a:solidFill>
            </a:endParaRPr>
          </a:p>
        </p:txBody>
      </p:sp>
      <p:sp>
        <p:nvSpPr>
          <p:cNvPr id="56" name="Shape 56"/>
          <p:cNvSpPr txBox="1">
            <a:spLocks noGrp="1"/>
          </p:cNvSpPr>
          <p:nvPr>
            <p:ph type="sldNum" idx="12"/>
          </p:nvPr>
        </p:nvSpPr>
        <p:spPr>
          <a:xfrm>
            <a:off x="4649787" y="223837"/>
            <a:ext cx="1331912" cy="365125"/>
          </a:xfrm>
          <a:prstGeom prst="rect">
            <a:avLst/>
          </a:prstGeom>
          <a:noFill/>
          <a:ln>
            <a:noFill/>
          </a:ln>
        </p:spPr>
        <p:txBody>
          <a:bodyPr lIns="91425" tIns="45700" rIns="91425" bIns="45700" anchor="ctr" anchorCtr="0">
            <a:noAutofit/>
          </a:bodyPr>
          <a:lstStyle/>
          <a:p>
            <a:pPr>
              <a:buClr>
                <a:srgbClr val="FEFEFE"/>
              </a:buClr>
              <a:buSzPct val="25000"/>
              <a:buFont typeface="Arial"/>
              <a:buNone/>
            </a:pPr>
            <a:fld id="{00000000-1234-1234-1234-123412341234}" type="slidenum">
              <a:rPr lang="en-US" sz="1200" kern="0">
                <a:solidFill>
                  <a:srgbClr val="FEFEFE"/>
                </a:solidFill>
                <a:ea typeface="Arial"/>
                <a:cs typeface="Arial"/>
                <a:sym typeface="Arial"/>
              </a:rPr>
              <a:pPr>
                <a:buClr>
                  <a:srgbClr val="FEFEFE"/>
                </a:buClr>
                <a:buSzPct val="25000"/>
                <a:buFont typeface="Arial"/>
                <a:buNone/>
              </a:pPr>
              <a:t>‹#›</a:t>
            </a:fld>
            <a:endParaRPr lang="en-US" sz="1200" kern="0">
              <a:solidFill>
                <a:srgbClr val="FEFEFE"/>
              </a:solidFill>
              <a:ea typeface="Arial"/>
              <a:cs typeface="Arial"/>
              <a:sym typeface="Arial"/>
            </a:endParaRPr>
          </a:p>
        </p:txBody>
      </p:sp>
    </p:spTree>
    <p:extLst>
      <p:ext uri="{BB962C8B-B14F-4D97-AF65-F5344CB8AC3E}">
        <p14:creationId xmlns:p14="http://schemas.microsoft.com/office/powerpoint/2010/main" val="109736684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8B38A8-5F10-4934-B34C-7D7F21E2080E}" type="datetimeFigureOut">
              <a:rPr lang="en-US" smtClean="0">
                <a:solidFill>
                  <a:prstClr val="black">
                    <a:tint val="75000"/>
                  </a:prstClr>
                </a:solidFill>
              </a:rPr>
              <a:pPr/>
              <a:t>4/24/2016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E50536-0E17-4717-9AE9-300D61E17A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444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1.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457200" y="381000"/>
            <a:ext cx="7024686" cy="11430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accent1"/>
              </a:buClr>
              <a:buSzPct val="25000"/>
              <a:buFont typeface="Schoolbell"/>
              <a:buNone/>
            </a:pPr>
            <a:r>
              <a:rPr lang="en-US" sz="4000" b="0" i="0" u="none" strike="noStrike" cap="none" dirty="0">
                <a:solidFill>
                  <a:schemeClr val="accent1"/>
                </a:solidFill>
                <a:latin typeface="Schoolbell"/>
                <a:ea typeface="Schoolbell"/>
                <a:cs typeface="Schoolbell"/>
                <a:sym typeface="Schoolbell"/>
              </a:rPr>
              <a:t>Warm </a:t>
            </a:r>
            <a:r>
              <a:rPr lang="en-US" sz="4000" b="0" i="0" u="none" strike="noStrike" cap="none" dirty="0" smtClean="0">
                <a:solidFill>
                  <a:schemeClr val="accent1"/>
                </a:solidFill>
                <a:latin typeface="Schoolbell"/>
                <a:ea typeface="Schoolbell"/>
                <a:cs typeface="Schoolbell"/>
                <a:sym typeface="Schoolbell"/>
              </a:rPr>
              <a:t>Up 4/20</a:t>
            </a:r>
            <a:endParaRPr lang="en-US" sz="4000" b="0" i="0" u="none" strike="noStrike" cap="none" dirty="0">
              <a:solidFill>
                <a:schemeClr val="accent1"/>
              </a:solidFill>
              <a:latin typeface="Schoolbell"/>
              <a:ea typeface="Schoolbell"/>
              <a:cs typeface="Schoolbell"/>
              <a:sym typeface="Schoolbell"/>
            </a:endParaRPr>
          </a:p>
        </p:txBody>
      </p:sp>
      <p:sp>
        <p:nvSpPr>
          <p:cNvPr id="328" name="Shape 328"/>
          <p:cNvSpPr txBox="1">
            <a:spLocks noGrp="1"/>
          </p:cNvSpPr>
          <p:nvPr>
            <p:ph type="body" idx="1"/>
          </p:nvPr>
        </p:nvSpPr>
        <p:spPr>
          <a:xfrm>
            <a:off x="533400" y="1524000"/>
            <a:ext cx="8153400" cy="762000"/>
          </a:xfrm>
          <a:prstGeom prst="rect">
            <a:avLst/>
          </a:prstGeom>
          <a:noFill/>
          <a:ln>
            <a:noFill/>
          </a:ln>
        </p:spPr>
        <p:txBody>
          <a:bodyPr lIns="91425" tIns="45700" rIns="91425" bIns="45700" anchor="t" anchorCtr="0">
            <a:noAutofit/>
          </a:bodyPr>
          <a:lstStyle/>
          <a:p>
            <a:pPr marL="342900" marR="0" lvl="0" indent="-279400" algn="l" rtl="0">
              <a:lnSpc>
                <a:spcPct val="90000"/>
              </a:lnSpc>
              <a:spcBef>
                <a:spcPts val="0"/>
              </a:spcBef>
              <a:spcAft>
                <a:spcPts val="0"/>
              </a:spcAft>
              <a:buClr>
                <a:schemeClr val="accent1"/>
              </a:buClr>
              <a:buSzPct val="76000"/>
              <a:buFont typeface="Noto Sans Symbols"/>
              <a:buChar char="○"/>
            </a:pPr>
            <a:r>
              <a:rPr lang="en-US" sz="2400" b="0" i="0" u="none" dirty="0">
                <a:solidFill>
                  <a:schemeClr val="tx1"/>
                </a:solidFill>
                <a:latin typeface="Questrial"/>
                <a:ea typeface="Questrial"/>
                <a:cs typeface="Questrial"/>
                <a:sym typeface="Questrial"/>
              </a:rPr>
              <a:t>What </a:t>
            </a:r>
            <a:r>
              <a:rPr lang="en-US" sz="2400" b="0" i="0" u="sng" dirty="0">
                <a:solidFill>
                  <a:schemeClr val="tx1"/>
                </a:solidFill>
                <a:latin typeface="Questrial"/>
                <a:ea typeface="Questrial"/>
                <a:cs typeface="Questrial"/>
                <a:sym typeface="Questrial"/>
              </a:rPr>
              <a:t>adaptations</a:t>
            </a:r>
            <a:r>
              <a:rPr lang="en-US" sz="2400" b="0" i="0" u="none" dirty="0">
                <a:solidFill>
                  <a:schemeClr val="tx1"/>
                </a:solidFill>
                <a:latin typeface="Questrial"/>
                <a:ea typeface="Questrial"/>
                <a:cs typeface="Questrial"/>
                <a:sym typeface="Questrial"/>
              </a:rPr>
              <a:t> would be useful in these environments</a:t>
            </a:r>
            <a:r>
              <a:rPr lang="en-US" sz="2400" b="0" i="0" u="none" dirty="0" smtClean="0">
                <a:solidFill>
                  <a:schemeClr val="tx1"/>
                </a:solidFill>
                <a:latin typeface="Questrial"/>
                <a:ea typeface="Questrial"/>
                <a:cs typeface="Questrial"/>
                <a:sym typeface="Questrial"/>
              </a:rPr>
              <a:t>?</a:t>
            </a:r>
          </a:p>
          <a:p>
            <a:pPr marL="342900" marR="0" lvl="0" indent="-279400" algn="l" rtl="0">
              <a:lnSpc>
                <a:spcPct val="90000"/>
              </a:lnSpc>
              <a:spcBef>
                <a:spcPts val="0"/>
              </a:spcBef>
              <a:spcAft>
                <a:spcPts val="0"/>
              </a:spcAft>
              <a:buClr>
                <a:schemeClr val="accent1"/>
              </a:buClr>
              <a:buSzPct val="76000"/>
              <a:buFont typeface="Noto Sans Symbols"/>
              <a:buChar char="○"/>
            </a:pPr>
            <a:r>
              <a:rPr lang="en-US" dirty="0" smtClean="0">
                <a:solidFill>
                  <a:schemeClr val="tx1"/>
                </a:solidFill>
              </a:rPr>
              <a:t>Turn in your beast and get out packet for a stamp</a:t>
            </a:r>
            <a:endParaRPr lang="en-US" sz="2400" b="0" i="0" u="none" dirty="0">
              <a:solidFill>
                <a:schemeClr val="tx1"/>
              </a:solidFill>
              <a:latin typeface="Questrial"/>
              <a:ea typeface="Questrial"/>
              <a:cs typeface="Questrial"/>
              <a:sym typeface="Questrial"/>
            </a:endParaRPr>
          </a:p>
        </p:txBody>
      </p:sp>
      <p:pic>
        <p:nvPicPr>
          <p:cNvPr id="329" name="Shape 329"/>
          <p:cNvPicPr preferRelativeResize="0"/>
          <p:nvPr/>
        </p:nvPicPr>
        <p:blipFill rotWithShape="1">
          <a:blip r:embed="rId3">
            <a:alphaModFix/>
          </a:blip>
          <a:srcRect/>
          <a:stretch/>
        </p:blipFill>
        <p:spPr>
          <a:xfrm>
            <a:off x="685800" y="2667000"/>
            <a:ext cx="3476624" cy="2609849"/>
          </a:xfrm>
          <a:prstGeom prst="rect">
            <a:avLst/>
          </a:prstGeom>
          <a:noFill/>
          <a:ln>
            <a:noFill/>
          </a:ln>
        </p:spPr>
      </p:pic>
      <p:pic>
        <p:nvPicPr>
          <p:cNvPr id="330" name="Shape 330"/>
          <p:cNvPicPr preferRelativeResize="0"/>
          <p:nvPr/>
        </p:nvPicPr>
        <p:blipFill rotWithShape="1">
          <a:blip r:embed="rId4">
            <a:alphaModFix/>
          </a:blip>
          <a:srcRect/>
          <a:stretch/>
        </p:blipFill>
        <p:spPr>
          <a:xfrm>
            <a:off x="4343400" y="2667000"/>
            <a:ext cx="4178300" cy="2609849"/>
          </a:xfrm>
          <a:prstGeom prst="rect">
            <a:avLst/>
          </a:prstGeom>
          <a:noFill/>
          <a:ln>
            <a:noFill/>
          </a:ln>
        </p:spPr>
      </p:pic>
      <p:sp>
        <p:nvSpPr>
          <p:cNvPr id="331" name="Shape 331"/>
          <p:cNvSpPr txBox="1"/>
          <p:nvPr/>
        </p:nvSpPr>
        <p:spPr>
          <a:xfrm>
            <a:off x="1371600" y="5486400"/>
            <a:ext cx="1981199" cy="381000"/>
          </a:xfrm>
          <a:prstGeom prst="rect">
            <a:avLst/>
          </a:prstGeom>
          <a:noFill/>
          <a:ln>
            <a:noFill/>
          </a:ln>
        </p:spPr>
        <p:txBody>
          <a:bodyPr lIns="91425" tIns="45700" rIns="91425" bIns="45700" anchor="t" anchorCtr="0">
            <a:noAutofit/>
          </a:bodyPr>
          <a:lstStyle/>
          <a:p>
            <a:pPr algn="ctr">
              <a:buClr>
                <a:srgbClr val="000000"/>
              </a:buClr>
              <a:buSzPct val="25000"/>
              <a:buFont typeface="Arial"/>
              <a:buNone/>
            </a:pPr>
            <a:r>
              <a:rPr lang="en-US" b="1" kern="0">
                <a:solidFill>
                  <a:srgbClr val="000000"/>
                </a:solidFill>
                <a:ea typeface="Arial"/>
                <a:cs typeface="Arial"/>
                <a:sym typeface="Arial"/>
              </a:rPr>
              <a:t>Prairie</a:t>
            </a:r>
          </a:p>
        </p:txBody>
      </p:sp>
      <p:sp>
        <p:nvSpPr>
          <p:cNvPr id="332" name="Shape 332"/>
          <p:cNvSpPr txBox="1"/>
          <p:nvPr/>
        </p:nvSpPr>
        <p:spPr>
          <a:xfrm>
            <a:off x="5441950" y="5486400"/>
            <a:ext cx="1981199" cy="381000"/>
          </a:xfrm>
          <a:prstGeom prst="rect">
            <a:avLst/>
          </a:prstGeom>
          <a:noFill/>
          <a:ln>
            <a:noFill/>
          </a:ln>
        </p:spPr>
        <p:txBody>
          <a:bodyPr lIns="91425" tIns="45700" rIns="91425" bIns="45700" anchor="t" anchorCtr="0">
            <a:noAutofit/>
          </a:bodyPr>
          <a:lstStyle/>
          <a:p>
            <a:pPr algn="ctr">
              <a:buClr>
                <a:srgbClr val="000000"/>
              </a:buClr>
              <a:buSzPct val="25000"/>
              <a:buFont typeface="Arial"/>
              <a:buNone/>
            </a:pPr>
            <a:r>
              <a:rPr lang="en-US" b="1" kern="0">
                <a:solidFill>
                  <a:srgbClr val="000000"/>
                </a:solidFill>
                <a:ea typeface="Arial"/>
                <a:cs typeface="Arial"/>
                <a:sym typeface="Arial"/>
              </a:rPr>
              <a:t>River</a:t>
            </a:r>
          </a:p>
        </p:txBody>
      </p:sp>
    </p:spTree>
    <p:extLst>
      <p:ext uri="{BB962C8B-B14F-4D97-AF65-F5344CB8AC3E}">
        <p14:creationId xmlns:p14="http://schemas.microsoft.com/office/powerpoint/2010/main" val="689195980"/>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descr="A schematic diagram shows the difference between a somatic mutation and a germ-line mutation in a fish. A side view of the fish is at the left, and an arrow splits into two paths to the right. The top path is the somatic mutation, and the bottom path is the germ-line mutation. In the top path, an enlarged view of the fish’s dorsolateral surface shows a red dot, labeled mutant somatic cell.  A second arrow continuing this top path leads to another drawing of the same fish, after some time has passed and mitosis has occurred. The drawing shows the enlargement of the red dot into a large red disc on the side of the fish, covering a much larger area than the original mutant dot. This red disc represents the result of cell division in the mutant cell, and is labeled with population of cloned mutant cells. The bottom path in the schematic shows an enlarged view of the fish’s ventrolateral surface, near the reproductive organs. A second arrow continuing this bottom path is labeled sexual reproduction and leads to two smaller fish, representing offspring. One is colored red, indicating it has mutant cells throughout its body, and the other offspring fish is the same color as the parent fish, indicating it is normal."/>
          <p:cNvPicPr>
            <a:picLocks noChangeAspect="1" noChangeArrowheads="1"/>
          </p:cNvPicPr>
          <p:nvPr/>
        </p:nvPicPr>
        <p:blipFill>
          <a:blip r:embed="rId2" cstate="print"/>
          <a:srcRect/>
          <a:stretch>
            <a:fillRect/>
          </a:stretch>
        </p:blipFill>
        <p:spPr bwMode="auto">
          <a:xfrm>
            <a:off x="-1" y="1205047"/>
            <a:ext cx="9144001" cy="5172893"/>
          </a:xfrm>
          <a:prstGeom prst="rect">
            <a:avLst/>
          </a:prstGeom>
          <a:noFill/>
        </p:spPr>
      </p:pic>
    </p:spTree>
    <p:extLst>
      <p:ext uri="{BB962C8B-B14F-4D97-AF65-F5344CB8AC3E}">
        <p14:creationId xmlns:p14="http://schemas.microsoft.com/office/powerpoint/2010/main" val="1964316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2" descr="Fossil picture"/>
          <p:cNvPicPr>
            <a:picLocks noChangeAspect="1" noChangeArrowheads="1"/>
          </p:cNvPicPr>
          <p:nvPr/>
        </p:nvPicPr>
        <p:blipFill>
          <a:blip r:embed="rId3" cstate="print">
            <a:extLst>
              <a:ext uri="{28A0092B-C50C-407E-A947-70E740481C1C}">
                <a14:useLocalDpi xmlns:a14="http://schemas.microsoft.com/office/drawing/2010/main" val="0"/>
              </a:ext>
            </a:extLst>
          </a:blip>
          <a:srcRect l="12593" r="11850"/>
          <a:stretch>
            <a:fillRect/>
          </a:stretch>
        </p:blipFill>
        <p:spPr bwMode="auto">
          <a:xfrm>
            <a:off x="6400800" y="21772"/>
            <a:ext cx="2292350" cy="2590800"/>
          </a:xfrm>
          <a:prstGeom prst="rect">
            <a:avLst/>
          </a:prstGeom>
          <a:noFill/>
          <a:extLst>
            <a:ext uri="{909E8E84-426E-40DD-AFC4-6F175D3DCCD1}">
              <a14:hiddenFill xmlns:a14="http://schemas.microsoft.com/office/drawing/2010/main">
                <a:solidFill>
                  <a:srgbClr val="FFFFFF"/>
                </a:solidFill>
              </a14:hiddenFill>
            </a:ext>
          </a:extLst>
        </p:spPr>
      </p:pic>
      <p:sp>
        <p:nvSpPr>
          <p:cNvPr id="26627" name="Rectangle 3"/>
          <p:cNvSpPr>
            <a:spLocks noGrp="1" noChangeArrowheads="1"/>
          </p:cNvSpPr>
          <p:nvPr>
            <p:ph type="title"/>
          </p:nvPr>
        </p:nvSpPr>
        <p:spPr>
          <a:xfrm>
            <a:off x="76200" y="152400"/>
            <a:ext cx="7543800" cy="792162"/>
          </a:xfrm>
        </p:spPr>
        <p:txBody>
          <a:bodyPr>
            <a:normAutofit/>
          </a:bodyPr>
          <a:lstStyle/>
          <a:p>
            <a:r>
              <a:rPr lang="en-US" altLang="en-US" sz="4000" b="0" dirty="0"/>
              <a:t>Darwin -  1809-1882</a:t>
            </a:r>
          </a:p>
        </p:txBody>
      </p:sp>
      <p:sp>
        <p:nvSpPr>
          <p:cNvPr id="26628" name="Rectangle 4"/>
          <p:cNvSpPr>
            <a:spLocks noGrp="1" noChangeArrowheads="1"/>
          </p:cNvSpPr>
          <p:nvPr>
            <p:ph type="body" idx="1"/>
          </p:nvPr>
        </p:nvSpPr>
        <p:spPr>
          <a:xfrm>
            <a:off x="304804" y="990600"/>
            <a:ext cx="8839196" cy="5140325"/>
          </a:xfrm>
        </p:spPr>
        <p:txBody>
          <a:bodyPr/>
          <a:lstStyle/>
          <a:p>
            <a:pPr>
              <a:lnSpc>
                <a:spcPct val="90000"/>
              </a:lnSpc>
              <a:spcBef>
                <a:spcPct val="0"/>
              </a:spcBef>
              <a:buClrTx/>
              <a:buSzTx/>
              <a:buFontTx/>
              <a:buChar char="•"/>
            </a:pPr>
            <a:endParaRPr lang="en-US" altLang="en-US" sz="2800" b="1" dirty="0">
              <a:solidFill>
                <a:srgbClr val="CC3300"/>
              </a:solidFill>
            </a:endParaRPr>
          </a:p>
          <a:p>
            <a:pPr marL="285750" indent="-285750">
              <a:lnSpc>
                <a:spcPct val="90000"/>
              </a:lnSpc>
              <a:buFontTx/>
              <a:buChar char="-"/>
            </a:pPr>
            <a:r>
              <a:rPr lang="en-US" altLang="en-US" sz="2800" dirty="0"/>
              <a:t>Galapagos Tour on the Beagle </a:t>
            </a:r>
          </a:p>
          <a:p>
            <a:pPr marL="285750" indent="-285750">
              <a:lnSpc>
                <a:spcPct val="90000"/>
              </a:lnSpc>
              <a:buFontTx/>
              <a:buChar char="-"/>
            </a:pPr>
            <a:endParaRPr lang="en-US" altLang="en-US" sz="2800" dirty="0"/>
          </a:p>
          <a:p>
            <a:pPr marL="285750" indent="-285750">
              <a:lnSpc>
                <a:spcPct val="90000"/>
              </a:lnSpc>
              <a:buFontTx/>
              <a:buChar char="-"/>
            </a:pPr>
            <a:r>
              <a:rPr lang="en-US" altLang="en-US" sz="2800" dirty="0"/>
              <a:t>Lots of Variety on the islands </a:t>
            </a:r>
          </a:p>
          <a:p>
            <a:pPr marL="285750" indent="-285750">
              <a:lnSpc>
                <a:spcPct val="90000"/>
              </a:lnSpc>
              <a:buFontTx/>
              <a:buChar char="-"/>
            </a:pPr>
            <a:endParaRPr lang="en-US" altLang="en-US" sz="2800" dirty="0"/>
          </a:p>
          <a:p>
            <a:pPr marL="285750" indent="-285750">
              <a:lnSpc>
                <a:spcPct val="90000"/>
              </a:lnSpc>
              <a:buFontTx/>
              <a:buChar char="-"/>
            </a:pPr>
            <a:r>
              <a:rPr lang="en-US" altLang="en-US" sz="2800" dirty="0"/>
              <a:t>Descent with modification for all species </a:t>
            </a:r>
          </a:p>
          <a:p>
            <a:pPr marL="285750" indent="-285750">
              <a:lnSpc>
                <a:spcPct val="90000"/>
              </a:lnSpc>
              <a:buFontTx/>
              <a:buChar char="-"/>
            </a:pPr>
            <a:endParaRPr lang="en-US" altLang="en-US" sz="2400" b="1" dirty="0"/>
          </a:p>
          <a:p>
            <a:pPr>
              <a:lnSpc>
                <a:spcPct val="90000"/>
              </a:lnSpc>
            </a:pPr>
            <a:endParaRPr lang="en-US" altLang="en-US" b="1" dirty="0"/>
          </a:p>
          <a:p>
            <a:pPr>
              <a:lnSpc>
                <a:spcPct val="90000"/>
              </a:lnSpc>
            </a:pPr>
            <a:endParaRPr lang="en-US" altLang="en-US" b="1" dirty="0"/>
          </a:p>
        </p:txBody>
      </p:sp>
      <p:pic>
        <p:nvPicPr>
          <p:cNvPr id="2050" name="Picture 2" descr="Galapagos Islands topographic map-en.svg"/>
          <p:cNvPicPr>
            <a:picLocks noChangeAspect="1" noChangeArrowheads="1"/>
          </p:cNvPicPr>
          <p:nvPr/>
        </p:nvPicPr>
        <p:blipFill rotWithShape="1">
          <a:blip r:embed="rId4">
            <a:extLst>
              <a:ext uri="{28A0092B-C50C-407E-A947-70E740481C1C}">
                <a14:useLocalDpi xmlns:a14="http://schemas.microsoft.com/office/drawing/2010/main" val="0"/>
              </a:ext>
            </a:extLst>
          </a:blip>
          <a:srcRect t="12208"/>
          <a:stretch/>
        </p:blipFill>
        <p:spPr bwMode="auto">
          <a:xfrm>
            <a:off x="3581400" y="4495800"/>
            <a:ext cx="2095500" cy="183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2396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Darwin:</a:t>
            </a:r>
            <a:endParaRPr lang="en-GB" dirty="0"/>
          </a:p>
        </p:txBody>
      </p:sp>
      <p:sp>
        <p:nvSpPr>
          <p:cNvPr id="3" name="Content Placeholder 2"/>
          <p:cNvSpPr>
            <a:spLocks noGrp="1"/>
          </p:cNvSpPr>
          <p:nvPr>
            <p:ph idx="1"/>
          </p:nvPr>
        </p:nvSpPr>
        <p:spPr/>
        <p:txBody>
          <a:bodyPr/>
          <a:lstStyle/>
          <a:p>
            <a:pPr>
              <a:lnSpc>
                <a:spcPct val="90000"/>
              </a:lnSpc>
            </a:pPr>
            <a:r>
              <a:rPr lang="en-US" altLang="en-US" b="1" dirty="0"/>
              <a:t>Proposed the theory Natural Selection</a:t>
            </a:r>
          </a:p>
          <a:p>
            <a:pPr>
              <a:lnSpc>
                <a:spcPct val="90000"/>
              </a:lnSpc>
            </a:pPr>
            <a:endParaRPr lang="en-US" altLang="en-US" b="1" dirty="0"/>
          </a:p>
          <a:p>
            <a:pPr>
              <a:lnSpc>
                <a:spcPct val="90000"/>
              </a:lnSpc>
            </a:pPr>
            <a:r>
              <a:rPr lang="en-US" altLang="en-US" b="1" u="sng" dirty="0"/>
              <a:t>Natural Selection:</a:t>
            </a:r>
            <a:r>
              <a:rPr lang="en-US" altLang="en-US" dirty="0"/>
              <a:t> the process by which individuals that are better adapted to their environment are more successful (they survive and reproduce) than less well adapted </a:t>
            </a:r>
            <a:r>
              <a:rPr lang="en-US" altLang="en-US" dirty="0" smtClean="0"/>
              <a:t>individuals </a:t>
            </a:r>
            <a:r>
              <a:rPr lang="en-US" altLang="en-US" dirty="0"/>
              <a:t>do.  </a:t>
            </a:r>
          </a:p>
          <a:p>
            <a:endParaRPr lang="en-GB" dirty="0"/>
          </a:p>
        </p:txBody>
      </p:sp>
    </p:spTree>
    <p:extLst>
      <p:ext uri="{BB962C8B-B14F-4D97-AF65-F5344CB8AC3E}">
        <p14:creationId xmlns:p14="http://schemas.microsoft.com/office/powerpoint/2010/main" val="26043807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7315200" cy="1143000"/>
          </a:xfrm>
        </p:spPr>
        <p:txBody>
          <a:bodyPr>
            <a:noAutofit/>
          </a:bodyPr>
          <a:lstStyle/>
          <a:p>
            <a:r>
              <a:rPr lang="en-US" altLang="en-US" sz="4000" dirty="0"/>
              <a:t>So in Darwin’s View what happened to the giraffe’s?</a:t>
            </a:r>
          </a:p>
        </p:txBody>
      </p:sp>
      <p:sp>
        <p:nvSpPr>
          <p:cNvPr id="30723" name="Rectangle 3"/>
          <p:cNvSpPr>
            <a:spLocks noGrp="1" noChangeArrowheads="1"/>
          </p:cNvSpPr>
          <p:nvPr>
            <p:ph type="body" idx="1"/>
          </p:nvPr>
        </p:nvSpPr>
        <p:spPr>
          <a:xfrm>
            <a:off x="0" y="1219200"/>
            <a:ext cx="6705600" cy="5638800"/>
          </a:xfrm>
        </p:spPr>
        <p:txBody>
          <a:bodyPr>
            <a:normAutofit/>
          </a:bodyPr>
          <a:lstStyle/>
          <a:p>
            <a:pPr marL="457200" lvl="1" indent="0">
              <a:lnSpc>
                <a:spcPct val="90000"/>
              </a:lnSpc>
              <a:buNone/>
            </a:pPr>
            <a:r>
              <a:rPr lang="en-US" altLang="en-US" sz="3200" b="1" u="sng" dirty="0"/>
              <a:t>Natural Selection</a:t>
            </a:r>
          </a:p>
          <a:p>
            <a:pPr marL="914400" lvl="2" indent="0">
              <a:lnSpc>
                <a:spcPct val="90000"/>
              </a:lnSpc>
              <a:buNone/>
            </a:pPr>
            <a:r>
              <a:rPr lang="en-US" altLang="en-US" sz="2800" dirty="0" smtClean="0"/>
              <a:t>The </a:t>
            </a:r>
            <a:r>
              <a:rPr lang="en-US" altLang="en-US" sz="2800" dirty="0"/>
              <a:t>giraffes with short necks have less food to eat </a:t>
            </a:r>
            <a:endParaRPr lang="en-US" altLang="en-US" sz="2800" dirty="0" smtClean="0"/>
          </a:p>
          <a:p>
            <a:pPr marL="914400" lvl="2" indent="0">
              <a:lnSpc>
                <a:spcPct val="90000"/>
              </a:lnSpc>
              <a:buNone/>
            </a:pPr>
            <a:endParaRPr lang="en-US" altLang="en-US" sz="2800" dirty="0"/>
          </a:p>
          <a:p>
            <a:pPr marL="914400" lvl="2" indent="0">
              <a:lnSpc>
                <a:spcPct val="90000"/>
              </a:lnSpc>
              <a:buNone/>
            </a:pPr>
            <a:r>
              <a:rPr lang="en-US" altLang="en-US" sz="2800" dirty="0" smtClean="0"/>
              <a:t>The </a:t>
            </a:r>
            <a:r>
              <a:rPr lang="en-US" altLang="en-US" sz="2800" dirty="0"/>
              <a:t>food resources changed to leaves only on the upper </a:t>
            </a:r>
            <a:r>
              <a:rPr lang="en-US" altLang="en-US" sz="2800" dirty="0" smtClean="0"/>
              <a:t>branches</a:t>
            </a:r>
          </a:p>
          <a:p>
            <a:pPr marL="914400" lvl="2" indent="0">
              <a:lnSpc>
                <a:spcPct val="90000"/>
              </a:lnSpc>
              <a:buNone/>
            </a:pPr>
            <a:endParaRPr lang="en-US" altLang="en-US" sz="2800" dirty="0" smtClean="0"/>
          </a:p>
          <a:p>
            <a:pPr marL="914400" lvl="2" indent="0">
              <a:lnSpc>
                <a:spcPct val="90000"/>
              </a:lnSpc>
              <a:buNone/>
            </a:pPr>
            <a:r>
              <a:rPr lang="en-US" altLang="en-US" sz="2800" dirty="0" smtClean="0"/>
              <a:t>Short </a:t>
            </a:r>
            <a:r>
              <a:rPr lang="en-US" altLang="en-US" sz="2800" dirty="0"/>
              <a:t>necks could not reach upper branches and did not </a:t>
            </a:r>
            <a:r>
              <a:rPr lang="en-US" altLang="en-US" sz="2800" dirty="0" smtClean="0"/>
              <a:t>survive</a:t>
            </a:r>
          </a:p>
          <a:p>
            <a:pPr marL="914400" lvl="2" indent="0">
              <a:lnSpc>
                <a:spcPct val="90000"/>
              </a:lnSpc>
              <a:buNone/>
            </a:pPr>
            <a:endParaRPr lang="en-US" altLang="en-US" sz="2800" dirty="0" smtClean="0"/>
          </a:p>
          <a:p>
            <a:pPr marL="914400" lvl="2" indent="0">
              <a:lnSpc>
                <a:spcPct val="90000"/>
              </a:lnSpc>
              <a:buNone/>
            </a:pPr>
            <a:r>
              <a:rPr lang="en-US" altLang="en-US" sz="2800" dirty="0" smtClean="0"/>
              <a:t>Long </a:t>
            </a:r>
            <a:r>
              <a:rPr lang="en-US" altLang="en-US" sz="2800" dirty="0"/>
              <a:t>neck giraffes survived because they were able to reach the food</a:t>
            </a:r>
          </a:p>
        </p:txBody>
      </p:sp>
      <p:pic>
        <p:nvPicPr>
          <p:cNvPr id="30724" name="Picture 4" descr="darwi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8325" y="0"/>
            <a:ext cx="2225675"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9515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box(in)">
                                      <p:cBhvr>
                                        <p:cTn id="7" dur="1000"/>
                                        <p:tgtEl>
                                          <p:spTgt spid="30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box(in)">
                                      <p:cBhvr>
                                        <p:cTn id="12" dur="1000"/>
                                        <p:tgtEl>
                                          <p:spTgt spid="30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0723">
                                            <p:txEl>
                                              <p:pRg st="3" end="3"/>
                                            </p:txEl>
                                          </p:spTgt>
                                        </p:tgtEl>
                                        <p:attrNameLst>
                                          <p:attrName>style.visibility</p:attrName>
                                        </p:attrNameLst>
                                      </p:cBhvr>
                                      <p:to>
                                        <p:strVal val="visible"/>
                                      </p:to>
                                    </p:set>
                                    <p:animEffect transition="in" filter="box(in)">
                                      <p:cBhvr>
                                        <p:cTn id="17" dur="1000"/>
                                        <p:tgtEl>
                                          <p:spTgt spid="307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0723">
                                            <p:txEl>
                                              <p:pRg st="5" end="5"/>
                                            </p:txEl>
                                          </p:spTgt>
                                        </p:tgtEl>
                                        <p:attrNameLst>
                                          <p:attrName>style.visibility</p:attrName>
                                        </p:attrNameLst>
                                      </p:cBhvr>
                                      <p:to>
                                        <p:strVal val="visible"/>
                                      </p:to>
                                    </p:set>
                                    <p:animEffect transition="in" filter="box(in)">
                                      <p:cBhvr>
                                        <p:cTn id="22" dur="1000"/>
                                        <p:tgtEl>
                                          <p:spTgt spid="3072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0723">
                                            <p:txEl>
                                              <p:pRg st="7" end="7"/>
                                            </p:txEl>
                                          </p:spTgt>
                                        </p:tgtEl>
                                        <p:attrNameLst>
                                          <p:attrName>style.visibility</p:attrName>
                                        </p:attrNameLst>
                                      </p:cBhvr>
                                      <p:to>
                                        <p:strVal val="visible"/>
                                      </p:to>
                                    </p:set>
                                    <p:animEffect transition="in" filter="box(in)">
                                      <p:cBhvr>
                                        <p:cTn id="27" dur="1000"/>
                                        <p:tgtEl>
                                          <p:spTgt spid="307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263525" y="1066800"/>
            <a:ext cx="8880475" cy="46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6" rIns="91436" bIns="45716">
            <a:spAutoFit/>
          </a:bodyPr>
          <a:lstStyle/>
          <a:p>
            <a:pPr fontAlgn="base">
              <a:spcBef>
                <a:spcPct val="0"/>
              </a:spcBef>
              <a:spcAft>
                <a:spcPct val="0"/>
              </a:spcAft>
            </a:pPr>
            <a:endParaRPr lang="en-US" altLang="en-US" sz="2400">
              <a:solidFill>
                <a:srgbClr val="FFFFFF"/>
              </a:solidFill>
              <a:latin typeface="Times New Roman" pitchFamily="18" charset="0"/>
              <a:cs typeface="Arial"/>
              <a:sym typeface="Arial"/>
            </a:endParaRPr>
          </a:p>
        </p:txBody>
      </p:sp>
      <p:sp>
        <p:nvSpPr>
          <p:cNvPr id="34820" name="Rectangle 4"/>
          <p:cNvSpPr>
            <a:spLocks noGrp="1" noChangeArrowheads="1"/>
          </p:cNvSpPr>
          <p:nvPr>
            <p:ph type="body" sz="half" idx="1"/>
          </p:nvPr>
        </p:nvSpPr>
        <p:spPr>
          <a:xfrm>
            <a:off x="228600" y="381000"/>
            <a:ext cx="7086600" cy="5105400"/>
          </a:xfrm>
        </p:spPr>
        <p:txBody>
          <a:bodyPr/>
          <a:lstStyle/>
          <a:p>
            <a:pPr>
              <a:spcBef>
                <a:spcPct val="0"/>
              </a:spcBef>
              <a:buClrTx/>
              <a:buSzTx/>
            </a:pPr>
            <a:r>
              <a:rPr lang="en-US" altLang="en-US" sz="3500" b="1" dirty="0">
                <a:solidFill>
                  <a:schemeClr val="tx1"/>
                </a:solidFill>
              </a:rPr>
              <a:t>Evolution is  change in a population of organisms </a:t>
            </a:r>
            <a:r>
              <a:rPr lang="en-US" altLang="en-US" sz="3500" b="1" u="sng" dirty="0">
                <a:solidFill>
                  <a:schemeClr val="tx1"/>
                </a:solidFill>
              </a:rPr>
              <a:t>allele frequency</a:t>
            </a:r>
            <a:r>
              <a:rPr lang="en-US" altLang="en-US" sz="3500" b="1" dirty="0">
                <a:solidFill>
                  <a:schemeClr val="tx1"/>
                </a:solidFill>
              </a:rPr>
              <a:t> over time…</a:t>
            </a:r>
          </a:p>
          <a:p>
            <a:pPr>
              <a:spcBef>
                <a:spcPct val="0"/>
              </a:spcBef>
              <a:buClrTx/>
              <a:buSzTx/>
              <a:buFontTx/>
              <a:buChar char="•"/>
            </a:pPr>
            <a:endParaRPr lang="en-US" altLang="en-US" sz="3500" b="1" dirty="0">
              <a:solidFill>
                <a:schemeClr val="tx2"/>
              </a:solidFill>
            </a:endParaRPr>
          </a:p>
        </p:txBody>
      </p:sp>
      <p:pic>
        <p:nvPicPr>
          <p:cNvPr id="34821" name="Picture 5" descr="FG16_06"/>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l="4437" t="11826" r="6818" b="8347"/>
          <a:stretch>
            <a:fillRect/>
          </a:stretch>
        </p:blipFill>
        <p:spPr>
          <a:xfrm>
            <a:off x="5715000" y="2438400"/>
            <a:ext cx="2538131" cy="17135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2" name="Picture 6" descr="FG16_07"/>
          <p:cNvPicPr>
            <a:picLocks noChangeAspect="1" noChangeArrowheads="1"/>
          </p:cNvPicPr>
          <p:nvPr/>
        </p:nvPicPr>
        <p:blipFill>
          <a:blip r:embed="rId4" cstate="print">
            <a:extLst>
              <a:ext uri="{28A0092B-C50C-407E-A947-70E740481C1C}">
                <a14:useLocalDpi xmlns:a14="http://schemas.microsoft.com/office/drawing/2010/main" val="0"/>
              </a:ext>
            </a:extLst>
          </a:blip>
          <a:srcRect l="2269" t="9068" r="6995" b="3275"/>
          <a:stretch>
            <a:fillRect/>
          </a:stretch>
        </p:blipFill>
        <p:spPr bwMode="auto">
          <a:xfrm>
            <a:off x="1981200" y="3810000"/>
            <a:ext cx="30480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945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48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pPr eaLnBrk="1" hangingPunct="1"/>
            <a:r>
              <a:rPr lang="en-US" altLang="en-US" sz="4800" dirty="0">
                <a:solidFill>
                  <a:schemeClr val="tx1"/>
                </a:solidFill>
              </a:rPr>
              <a:t>Fitness </a:t>
            </a:r>
          </a:p>
        </p:txBody>
      </p:sp>
      <p:sp>
        <p:nvSpPr>
          <p:cNvPr id="11267" name="Content Placeholder 2"/>
          <p:cNvSpPr>
            <a:spLocks noGrp="1"/>
          </p:cNvSpPr>
          <p:nvPr>
            <p:ph idx="1"/>
          </p:nvPr>
        </p:nvSpPr>
        <p:spPr>
          <a:xfrm>
            <a:off x="457200" y="1600200"/>
            <a:ext cx="8305800" cy="4873752"/>
          </a:xfrm>
        </p:spPr>
        <p:txBody>
          <a:bodyPr/>
          <a:lstStyle/>
          <a:p>
            <a:pPr eaLnBrk="1" hangingPunct="1"/>
            <a:r>
              <a:rPr lang="en-US" altLang="en-US" sz="3600" dirty="0"/>
              <a:t>Measure of an individual’s hereditary contribution to the next generation.  </a:t>
            </a:r>
          </a:p>
          <a:p>
            <a:pPr lvl="1"/>
            <a:r>
              <a:rPr lang="en-US" altLang="en-US" sz="3200" dirty="0"/>
              <a:t>Individuals who win the competition and survive to reproduce are more ‘fit’</a:t>
            </a:r>
          </a:p>
          <a:p>
            <a:pPr eaLnBrk="1" hangingPunct="1"/>
            <a:endParaRPr lang="en-US" altLang="en-US" dirty="0"/>
          </a:p>
        </p:txBody>
      </p:sp>
    </p:spTree>
    <p:extLst>
      <p:ext uri="{BB962C8B-B14F-4D97-AF65-F5344CB8AC3E}">
        <p14:creationId xmlns:p14="http://schemas.microsoft.com/office/powerpoint/2010/main" val="1311825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9144000" cy="6858000"/>
          </a:xfrm>
        </p:spPr>
        <p:txBody>
          <a:bodyPr>
            <a:noAutofit/>
          </a:bodyPr>
          <a:lstStyle/>
          <a:p>
            <a:pPr marL="457200" indent="-457200">
              <a:buNone/>
            </a:pPr>
            <a:r>
              <a:rPr lang="en-US" sz="3200" dirty="0"/>
              <a:t>1.  Who is the most fit (biological definition!)? </a:t>
            </a:r>
          </a:p>
          <a:p>
            <a:pPr marL="457200" indent="-457200">
              <a:buNone/>
            </a:pPr>
            <a:r>
              <a:rPr lang="en-US" sz="3200" dirty="0"/>
              <a:t>A. Matt is able to run 10 miles in 55 minutes and bench 140 pounds.  He is married with 1 child. </a:t>
            </a:r>
          </a:p>
          <a:p>
            <a:pPr marL="457200" indent="-457200"/>
            <a:endParaRPr lang="en-US" sz="1050" dirty="0"/>
          </a:p>
          <a:p>
            <a:pPr marL="457200" indent="-457200">
              <a:buNone/>
            </a:pPr>
            <a:r>
              <a:rPr lang="en-US" sz="3200" dirty="0"/>
              <a:t>B. Bob cannot make it one time around the track and can bench 25 pounds.  He is married and has 3 children. </a:t>
            </a:r>
          </a:p>
          <a:p>
            <a:pPr marL="457200" indent="-457200">
              <a:buNone/>
            </a:pPr>
            <a:endParaRPr lang="en-US" sz="1050" dirty="0"/>
          </a:p>
          <a:p>
            <a:pPr marL="457200" indent="-457200">
              <a:buNone/>
            </a:pPr>
            <a:r>
              <a:rPr lang="en-US" sz="3200" dirty="0"/>
              <a:t>2. Who is the most fit (biological definition!)? </a:t>
            </a:r>
          </a:p>
          <a:p>
            <a:pPr marL="457200" indent="-457200">
              <a:buNone/>
            </a:pPr>
            <a:r>
              <a:rPr lang="en-US" sz="3200" dirty="0"/>
              <a:t>A. Martha is able to play two soccer games back to back and has given birth to 4 children.  However, one child died in tragic car crash.  </a:t>
            </a:r>
          </a:p>
          <a:p>
            <a:pPr marL="457200" indent="-457200">
              <a:buNone/>
            </a:pPr>
            <a:r>
              <a:rPr lang="en-US" sz="1050" dirty="0"/>
              <a:t> </a:t>
            </a:r>
          </a:p>
          <a:p>
            <a:pPr marL="457200" indent="-457200">
              <a:buNone/>
            </a:pPr>
            <a:r>
              <a:rPr lang="en-US" sz="3200" dirty="0"/>
              <a:t>B. Molly can play only one soccer game.  She has given birth to 4 children all of which are still alive and live with her. </a:t>
            </a: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4280152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Beak Lab </a:t>
            </a:r>
            <a:endParaRPr lang="en-GB" dirty="0"/>
          </a:p>
        </p:txBody>
      </p:sp>
      <p:sp>
        <p:nvSpPr>
          <p:cNvPr id="3" name="Text Placeholder 2"/>
          <p:cNvSpPr>
            <a:spLocks noGrp="1"/>
          </p:cNvSpPr>
          <p:nvPr>
            <p:ph type="body" idx="1"/>
          </p:nvPr>
        </p:nvSpPr>
        <p:spPr/>
        <p:txBody>
          <a:bodyPr>
            <a:normAutofit/>
          </a:bodyPr>
          <a:lstStyle/>
          <a:p>
            <a:r>
              <a:rPr lang="en-US" sz="3200" dirty="0" smtClean="0"/>
              <a:t>You will each have a type of beak.  </a:t>
            </a:r>
          </a:p>
          <a:p>
            <a:r>
              <a:rPr lang="en-US" sz="3200" dirty="0" smtClean="0"/>
              <a:t>You will feed for a set amount of time (I will time you) from your plate</a:t>
            </a:r>
          </a:p>
          <a:p>
            <a:r>
              <a:rPr lang="en-US" sz="3200" dirty="0" smtClean="0"/>
              <a:t>You will then record how much of that food type you were able to consume. </a:t>
            </a:r>
          </a:p>
          <a:p>
            <a:r>
              <a:rPr lang="en-US" sz="3200" dirty="0" smtClean="0"/>
              <a:t>Food sources will then change but your beak type will remain the same! </a:t>
            </a:r>
          </a:p>
          <a:p>
            <a:r>
              <a:rPr lang="en-US" sz="3200" dirty="0" smtClean="0"/>
              <a:t>When done we will record class data. </a:t>
            </a:r>
            <a:endParaRPr lang="en-GB" sz="3200" dirty="0"/>
          </a:p>
        </p:txBody>
      </p:sp>
    </p:spTree>
    <p:extLst>
      <p:ext uri="{BB962C8B-B14F-4D97-AF65-F5344CB8AC3E}">
        <p14:creationId xmlns:p14="http://schemas.microsoft.com/office/powerpoint/2010/main" val="4001431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33971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940040" cy="1097279"/>
          </a:xfrm>
        </p:spPr>
        <p:txBody>
          <a:bodyPr>
            <a:normAutofit fontScale="90000"/>
          </a:bodyPr>
          <a:lstStyle/>
          <a:p>
            <a:r>
              <a:rPr lang="en-US" dirty="0"/>
              <a:t>History of Evolutionary Thought</a:t>
            </a:r>
            <a:br>
              <a:rPr lang="en-US" dirty="0"/>
            </a:br>
            <a:r>
              <a:rPr lang="en-US" dirty="0"/>
              <a:t/>
            </a:r>
            <a:br>
              <a:rPr lang="en-US" dirty="0"/>
            </a:br>
            <a:r>
              <a:rPr lang="en-US" dirty="0"/>
              <a:t>Change through time….</a:t>
            </a:r>
            <a:br>
              <a:rPr lang="en-US" dirty="0"/>
            </a:br>
            <a:r>
              <a:rPr lang="en-US" dirty="0"/>
              <a:t/>
            </a:r>
            <a:br>
              <a:rPr lang="en-US" dirty="0"/>
            </a:br>
            <a:r>
              <a:rPr lang="en-US" dirty="0"/>
              <a:t> </a:t>
            </a:r>
            <a:endParaRPr lang="en-GB" dirty="0"/>
          </a:p>
        </p:txBody>
      </p:sp>
      <p:sp>
        <p:nvSpPr>
          <p:cNvPr id="3" name="Subtitle 2"/>
          <p:cNvSpPr>
            <a:spLocks noGrp="1"/>
          </p:cNvSpPr>
          <p:nvPr>
            <p:ph type="subTitle" idx="1"/>
          </p:nvPr>
        </p:nvSpPr>
        <p:spPr>
          <a:xfrm>
            <a:off x="10886" y="1219200"/>
            <a:ext cx="9046029" cy="822960"/>
          </a:xfrm>
        </p:spPr>
        <p:txBody>
          <a:bodyPr>
            <a:noAutofit/>
          </a:bodyPr>
          <a:lstStyle/>
          <a:p>
            <a:r>
              <a:rPr lang="en-US" dirty="0">
                <a:solidFill>
                  <a:schemeClr val="tx1"/>
                </a:solidFill>
              </a:rPr>
              <a:t>It started with geology… </a:t>
            </a:r>
          </a:p>
          <a:p>
            <a:endParaRPr lang="en-US" dirty="0">
              <a:solidFill>
                <a:schemeClr val="tx1"/>
              </a:solidFill>
            </a:endParaRPr>
          </a:p>
          <a:p>
            <a:r>
              <a:rPr lang="en-US" dirty="0">
                <a:solidFill>
                  <a:schemeClr val="tx1"/>
                </a:solidFill>
              </a:rPr>
              <a:t>Cuvier (1769-1832) compiled evidence that the Earth was very different in the past.    </a:t>
            </a:r>
            <a:endParaRPr lang="en-GB" dirty="0">
              <a:solidFill>
                <a:schemeClr val="tx1"/>
              </a:solidFill>
            </a:endParaRPr>
          </a:p>
        </p:txBody>
      </p:sp>
      <p:pic>
        <p:nvPicPr>
          <p:cNvPr id="1026" name="Picture 2" descr="Image result for fossil pic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343400"/>
            <a:ext cx="2947091" cy="23812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ossil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420188"/>
            <a:ext cx="3076575" cy="2304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609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James Hutton (1726-1797)</a:t>
            </a:r>
          </a:p>
        </p:txBody>
      </p:sp>
      <p:sp>
        <p:nvSpPr>
          <p:cNvPr id="3" name="Content Placeholder 2"/>
          <p:cNvSpPr>
            <a:spLocks noGrp="1"/>
          </p:cNvSpPr>
          <p:nvPr>
            <p:ph idx="1"/>
          </p:nvPr>
        </p:nvSpPr>
        <p:spPr>
          <a:xfrm>
            <a:off x="457200" y="1600200"/>
            <a:ext cx="5029200" cy="4525963"/>
          </a:xfrm>
        </p:spPr>
        <p:txBody>
          <a:bodyPr/>
          <a:lstStyle/>
          <a:p>
            <a:r>
              <a:rPr lang="en-US" sz="2800" dirty="0"/>
              <a:t>Gradualism: </a:t>
            </a:r>
          </a:p>
          <a:p>
            <a:pPr>
              <a:buNone/>
            </a:pPr>
            <a:r>
              <a:rPr lang="en-US" sz="2800" dirty="0"/>
              <a:t>	Earth’s geological features are created by a slow and continuous process</a:t>
            </a:r>
          </a:p>
        </p:txBody>
      </p:sp>
      <p:pic>
        <p:nvPicPr>
          <p:cNvPr id="25602" name="Picture 2"/>
          <p:cNvPicPr>
            <a:picLocks noChangeAspect="1" noChangeArrowheads="1"/>
          </p:cNvPicPr>
          <p:nvPr/>
        </p:nvPicPr>
        <p:blipFill>
          <a:blip r:embed="rId2" cstate="print"/>
          <a:srcRect/>
          <a:stretch>
            <a:fillRect/>
          </a:stretch>
        </p:blipFill>
        <p:spPr bwMode="auto">
          <a:xfrm>
            <a:off x="5495926" y="1234441"/>
            <a:ext cx="3648075" cy="5006171"/>
          </a:xfrm>
          <a:prstGeom prst="rect">
            <a:avLst/>
          </a:prstGeom>
          <a:noFill/>
          <a:ln w="9525">
            <a:noFill/>
            <a:miter lim="800000"/>
            <a:headEnd/>
            <a:tailEnd/>
          </a:ln>
        </p:spPr>
      </p:pic>
    </p:spTree>
    <p:extLst>
      <p:ext uri="{BB962C8B-B14F-4D97-AF65-F5344CB8AC3E}">
        <p14:creationId xmlns:p14="http://schemas.microsoft.com/office/powerpoint/2010/main" val="4057473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Charles Lyell (1797-1875) </a:t>
            </a:r>
          </a:p>
        </p:txBody>
      </p:sp>
      <p:sp>
        <p:nvSpPr>
          <p:cNvPr id="3" name="Content Placeholder 2"/>
          <p:cNvSpPr>
            <a:spLocks noGrp="1"/>
          </p:cNvSpPr>
          <p:nvPr>
            <p:ph idx="1"/>
          </p:nvPr>
        </p:nvSpPr>
        <p:spPr>
          <a:xfrm>
            <a:off x="0" y="1600200"/>
            <a:ext cx="5029200" cy="4525963"/>
          </a:xfrm>
        </p:spPr>
        <p:txBody>
          <a:bodyPr/>
          <a:lstStyle/>
          <a:p>
            <a:r>
              <a:rPr lang="en-US" sz="3200" b="1" dirty="0"/>
              <a:t>Uniformitarianism: </a:t>
            </a:r>
            <a:r>
              <a:rPr lang="en-US" sz="3200" dirty="0"/>
              <a:t>the same natural laws and processes that operate at present also operated in the past. </a:t>
            </a:r>
          </a:p>
        </p:txBody>
      </p:sp>
      <p:pic>
        <p:nvPicPr>
          <p:cNvPr id="26626" name="Picture 2" descr="The rock cycle"/>
          <p:cNvPicPr>
            <a:picLocks noChangeAspect="1" noChangeArrowheads="1"/>
          </p:cNvPicPr>
          <p:nvPr/>
        </p:nvPicPr>
        <p:blipFill>
          <a:blip r:embed="rId2" cstate="print"/>
          <a:srcRect/>
          <a:stretch>
            <a:fillRect/>
          </a:stretch>
        </p:blipFill>
        <p:spPr bwMode="auto">
          <a:xfrm>
            <a:off x="4872819" y="1905000"/>
            <a:ext cx="4271182" cy="3901440"/>
          </a:xfrm>
          <a:prstGeom prst="rect">
            <a:avLst/>
          </a:prstGeom>
          <a:noFill/>
        </p:spPr>
      </p:pic>
    </p:spTree>
    <p:extLst>
      <p:ext uri="{BB962C8B-B14F-4D97-AF65-F5344CB8AC3E}">
        <p14:creationId xmlns:p14="http://schemas.microsoft.com/office/powerpoint/2010/main" val="4179106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z="3200" dirty="0"/>
              <a:t>Lamarck (1744-1829)</a:t>
            </a:r>
          </a:p>
        </p:txBody>
      </p:sp>
      <p:sp>
        <p:nvSpPr>
          <p:cNvPr id="10243" name="Rectangle 3"/>
          <p:cNvSpPr>
            <a:spLocks noGrp="1" noChangeArrowheads="1"/>
          </p:cNvSpPr>
          <p:nvPr>
            <p:ph type="body" idx="1"/>
          </p:nvPr>
        </p:nvSpPr>
        <p:spPr>
          <a:xfrm>
            <a:off x="2362200" y="1295400"/>
            <a:ext cx="6781800" cy="5410200"/>
          </a:xfrm>
        </p:spPr>
        <p:txBody>
          <a:bodyPr>
            <a:normAutofit fontScale="92500" lnSpcReduction="10000"/>
          </a:bodyPr>
          <a:lstStyle/>
          <a:p>
            <a:pPr marL="344477" lvl="1" indent="0">
              <a:lnSpc>
                <a:spcPct val="90000"/>
              </a:lnSpc>
              <a:buNone/>
            </a:pPr>
            <a:r>
              <a:rPr lang="en-US" altLang="en-US" sz="2800" b="1" u="sng" dirty="0"/>
              <a:t>Thoughts: </a:t>
            </a:r>
          </a:p>
          <a:p>
            <a:pPr lvl="2">
              <a:lnSpc>
                <a:spcPct val="90000"/>
              </a:lnSpc>
            </a:pPr>
            <a:endParaRPr lang="en-US" altLang="en-US" sz="2800" b="1" dirty="0"/>
          </a:p>
          <a:p>
            <a:pPr lvl="2">
              <a:lnSpc>
                <a:spcPct val="90000"/>
              </a:lnSpc>
            </a:pPr>
            <a:r>
              <a:rPr lang="en-US" altLang="en-US" sz="2800" b="1" dirty="0"/>
              <a:t>Inheritance of Acquired Characteristics</a:t>
            </a:r>
          </a:p>
          <a:p>
            <a:pPr lvl="3">
              <a:lnSpc>
                <a:spcPct val="90000"/>
              </a:lnSpc>
            </a:pPr>
            <a:r>
              <a:rPr lang="en-US" altLang="en-US" sz="2800" dirty="0" smtClean="0"/>
              <a:t> </a:t>
            </a:r>
            <a:r>
              <a:rPr lang="en-US" altLang="en-US" sz="2800" dirty="0"/>
              <a:t>acquired changes were passed to offspring</a:t>
            </a:r>
          </a:p>
          <a:p>
            <a:pPr lvl="2">
              <a:lnSpc>
                <a:spcPct val="90000"/>
              </a:lnSpc>
            </a:pPr>
            <a:endParaRPr lang="en-US" altLang="en-US" sz="2800" b="1" dirty="0"/>
          </a:p>
          <a:p>
            <a:pPr lvl="2">
              <a:lnSpc>
                <a:spcPct val="90000"/>
              </a:lnSpc>
            </a:pPr>
            <a:r>
              <a:rPr lang="en-US" altLang="en-US" sz="2800" b="1" dirty="0"/>
              <a:t>Law of Use and Disuse</a:t>
            </a:r>
          </a:p>
          <a:p>
            <a:pPr lvl="3">
              <a:lnSpc>
                <a:spcPct val="90000"/>
              </a:lnSpc>
            </a:pPr>
            <a:r>
              <a:rPr lang="en-US" altLang="en-US" sz="2800" dirty="0"/>
              <a:t>If a body part were used, it got stronger</a:t>
            </a:r>
          </a:p>
          <a:p>
            <a:pPr lvl="3">
              <a:lnSpc>
                <a:spcPct val="90000"/>
              </a:lnSpc>
            </a:pPr>
            <a:r>
              <a:rPr lang="en-US" altLang="en-US" sz="2800" dirty="0"/>
              <a:t>If body part NOT used, it deteriorated</a:t>
            </a:r>
          </a:p>
          <a:p>
            <a:pPr lvl="3">
              <a:lnSpc>
                <a:spcPct val="90000"/>
              </a:lnSpc>
            </a:pPr>
            <a:endParaRPr lang="en-US" altLang="en-US" sz="2800" dirty="0"/>
          </a:p>
          <a:p>
            <a:pPr lvl="2">
              <a:lnSpc>
                <a:spcPct val="90000"/>
              </a:lnSpc>
            </a:pPr>
            <a:r>
              <a:rPr lang="en-US" altLang="en-US" sz="2800" dirty="0"/>
              <a:t>Example: Body Builder</a:t>
            </a:r>
          </a:p>
          <a:p>
            <a:pPr lvl="1">
              <a:lnSpc>
                <a:spcPct val="90000"/>
              </a:lnSpc>
            </a:pPr>
            <a:endParaRPr lang="en-US" altLang="en-US" b="1" dirty="0"/>
          </a:p>
          <a:p>
            <a:pPr lvl="1">
              <a:lnSpc>
                <a:spcPct val="90000"/>
              </a:lnSpc>
            </a:pPr>
            <a:endParaRPr lang="en-US" altLang="en-US" dirty="0"/>
          </a:p>
        </p:txBody>
      </p:sp>
      <p:pic>
        <p:nvPicPr>
          <p:cNvPr id="10244" name="Picture 4" descr="lamar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916" y="914400"/>
            <a:ext cx="1931988"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497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blinds(horizontal)">
                                      <p:cBhvr>
                                        <p:cTn id="12" dur="500"/>
                                        <p:tgtEl>
                                          <p:spTgt spid="1024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animEffect transition="in" filter="blinds(horizontal)">
                                      <p:cBhvr>
                                        <p:cTn id="15" dur="500"/>
                                        <p:tgtEl>
                                          <p:spTgt spid="10243">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0243">
                                            <p:txEl>
                                              <p:pRg st="5" end="5"/>
                                            </p:txEl>
                                          </p:spTgt>
                                        </p:tgtEl>
                                        <p:attrNameLst>
                                          <p:attrName>style.visibility</p:attrName>
                                        </p:attrNameLst>
                                      </p:cBhvr>
                                      <p:to>
                                        <p:strVal val="visible"/>
                                      </p:to>
                                    </p:set>
                                    <p:animEffect transition="in" filter="blinds(horizontal)">
                                      <p:cBhvr>
                                        <p:cTn id="20" dur="500"/>
                                        <p:tgtEl>
                                          <p:spTgt spid="10243">
                                            <p:txEl>
                                              <p:pRg st="5" end="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10243">
                                            <p:txEl>
                                              <p:pRg st="6" end="6"/>
                                            </p:txEl>
                                          </p:spTgt>
                                        </p:tgtEl>
                                        <p:attrNameLst>
                                          <p:attrName>style.visibility</p:attrName>
                                        </p:attrNameLst>
                                      </p:cBhvr>
                                      <p:to>
                                        <p:strVal val="visible"/>
                                      </p:to>
                                    </p:set>
                                    <p:animEffect transition="in" filter="blinds(horizontal)">
                                      <p:cBhvr>
                                        <p:cTn id="25" dur="500"/>
                                        <p:tgtEl>
                                          <p:spTgt spid="10243">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10243">
                                            <p:txEl>
                                              <p:pRg st="7" end="7"/>
                                            </p:txEl>
                                          </p:spTgt>
                                        </p:tgtEl>
                                        <p:attrNameLst>
                                          <p:attrName>style.visibility</p:attrName>
                                        </p:attrNameLst>
                                      </p:cBhvr>
                                      <p:to>
                                        <p:strVal val="visible"/>
                                      </p:to>
                                    </p:set>
                                    <p:animEffect transition="in" filter="blinds(horizontal)">
                                      <p:cBhvr>
                                        <p:cTn id="28" dur="500"/>
                                        <p:tgtEl>
                                          <p:spTgt spid="10243">
                                            <p:txEl>
                                              <p:pRg st="7" end="7"/>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10243">
                                            <p:txEl>
                                              <p:pRg st="9" end="9"/>
                                            </p:txEl>
                                          </p:spTgt>
                                        </p:tgtEl>
                                        <p:attrNameLst>
                                          <p:attrName>style.visibility</p:attrName>
                                        </p:attrNameLst>
                                      </p:cBhvr>
                                      <p:to>
                                        <p:strVal val="visible"/>
                                      </p:to>
                                    </p:set>
                                    <p:animEffect transition="in" filter="blinds(horizontal)">
                                      <p:cBhvr>
                                        <p:cTn id="33" dur="500"/>
                                        <p:tgtEl>
                                          <p:spTgt spid="1024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endParaRPr lang="en-US" altLang="en-US"/>
          </a:p>
        </p:txBody>
      </p:sp>
      <p:sp>
        <p:nvSpPr>
          <p:cNvPr id="16387" name="Rectangle 3"/>
          <p:cNvSpPr>
            <a:spLocks noGrp="1" noChangeArrowheads="1"/>
          </p:cNvSpPr>
          <p:nvPr>
            <p:ph type="body" idx="1"/>
          </p:nvPr>
        </p:nvSpPr>
        <p:spPr/>
        <p:txBody>
          <a:bodyPr/>
          <a:lstStyle/>
          <a:p>
            <a:endParaRPr lang="en-US" altLang="en-US"/>
          </a:p>
        </p:txBody>
      </p:sp>
      <p:pic>
        <p:nvPicPr>
          <p:cNvPr id="16388" name="Picture 4" descr="giraffe_la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78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z="3600" b="0" dirty="0"/>
              <a:t>Lamarck’s View</a:t>
            </a:r>
          </a:p>
        </p:txBody>
      </p:sp>
      <p:sp>
        <p:nvSpPr>
          <p:cNvPr id="14339" name="Rectangle 3"/>
          <p:cNvSpPr>
            <a:spLocks noGrp="1" noChangeArrowheads="1"/>
          </p:cNvSpPr>
          <p:nvPr>
            <p:ph type="body" sz="half" idx="1"/>
          </p:nvPr>
        </p:nvSpPr>
        <p:spPr>
          <a:xfrm>
            <a:off x="381004" y="1641478"/>
            <a:ext cx="4953000" cy="4454525"/>
          </a:xfrm>
        </p:spPr>
        <p:txBody>
          <a:bodyPr/>
          <a:lstStyle/>
          <a:p>
            <a:pPr>
              <a:lnSpc>
                <a:spcPct val="90000"/>
              </a:lnSpc>
            </a:pPr>
            <a:r>
              <a:rPr lang="en-US" altLang="en-US" sz="2800" b="1" dirty="0"/>
              <a:t>More examples:</a:t>
            </a:r>
          </a:p>
          <a:p>
            <a:pPr>
              <a:lnSpc>
                <a:spcPct val="90000"/>
              </a:lnSpc>
            </a:pPr>
            <a:endParaRPr lang="en-US" altLang="en-US" sz="2800" b="1" dirty="0">
              <a:solidFill>
                <a:srgbClr val="CC3300"/>
              </a:solidFill>
            </a:endParaRPr>
          </a:p>
          <a:p>
            <a:pPr>
              <a:lnSpc>
                <a:spcPct val="90000"/>
              </a:lnSpc>
            </a:pPr>
            <a:r>
              <a:rPr lang="en-US" altLang="en-US" sz="2800" b="1" dirty="0"/>
              <a:t>Pierced ears</a:t>
            </a:r>
          </a:p>
          <a:p>
            <a:pPr>
              <a:lnSpc>
                <a:spcPct val="90000"/>
              </a:lnSpc>
            </a:pPr>
            <a:endParaRPr lang="en-US" altLang="en-US" sz="2800" b="1" dirty="0"/>
          </a:p>
          <a:p>
            <a:pPr>
              <a:lnSpc>
                <a:spcPct val="90000"/>
              </a:lnSpc>
            </a:pPr>
            <a:r>
              <a:rPr lang="en-US" altLang="en-US" sz="2800" b="1" dirty="0"/>
              <a:t>Blacksmiths &amp; Their Sons (muscular arms)</a:t>
            </a:r>
          </a:p>
          <a:p>
            <a:pPr>
              <a:lnSpc>
                <a:spcPct val="90000"/>
              </a:lnSpc>
            </a:pPr>
            <a:endParaRPr lang="en-US" altLang="en-US" sz="2800" b="1" dirty="0"/>
          </a:p>
          <a:p>
            <a:pPr>
              <a:lnSpc>
                <a:spcPct val="90000"/>
              </a:lnSpc>
            </a:pPr>
            <a:r>
              <a:rPr lang="en-US" altLang="en-US" sz="2800" b="1" dirty="0"/>
              <a:t>Giraffe’s Necks Longer (from stretching)</a:t>
            </a:r>
          </a:p>
        </p:txBody>
      </p:sp>
      <p:pic>
        <p:nvPicPr>
          <p:cNvPr id="14340" name="Picture 4" descr="Giraf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6902" y="1524004"/>
            <a:ext cx="32385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4326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box(in)">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box(in)">
                                      <p:cBhvr>
                                        <p:cTn id="12" dur="500"/>
                                        <p:tgtEl>
                                          <p:spTgt spid="143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Effect transition="in" filter="box(in)">
                                      <p:cBhvr>
                                        <p:cTn id="17" dur="500"/>
                                        <p:tgtEl>
                                          <p:spTgt spid="1433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339">
                                            <p:txEl>
                                              <p:pRg st="6" end="6"/>
                                            </p:txEl>
                                          </p:spTgt>
                                        </p:tgtEl>
                                        <p:attrNameLst>
                                          <p:attrName>style.visibility</p:attrName>
                                        </p:attrNameLst>
                                      </p:cBhvr>
                                      <p:to>
                                        <p:strVal val="visible"/>
                                      </p:to>
                                    </p:set>
                                    <p:animEffect transition="in" filter="box(in)">
                                      <p:cBhvr>
                                        <p:cTn id="22" dur="5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22238"/>
            <a:ext cx="7543800" cy="944562"/>
          </a:xfrm>
        </p:spPr>
        <p:txBody>
          <a:bodyPr/>
          <a:lstStyle/>
          <a:p>
            <a:r>
              <a:rPr lang="en-US" altLang="en-US" sz="4000" b="0" dirty="0"/>
              <a:t>Lamarck’s View </a:t>
            </a:r>
          </a:p>
        </p:txBody>
      </p:sp>
      <p:sp>
        <p:nvSpPr>
          <p:cNvPr id="18435" name="Rectangle 3"/>
          <p:cNvSpPr>
            <a:spLocks noGrp="1" noChangeArrowheads="1"/>
          </p:cNvSpPr>
          <p:nvPr>
            <p:ph type="body" idx="1"/>
          </p:nvPr>
        </p:nvSpPr>
        <p:spPr>
          <a:xfrm>
            <a:off x="457200" y="1295400"/>
            <a:ext cx="8229600" cy="4411663"/>
          </a:xfrm>
        </p:spPr>
        <p:txBody>
          <a:bodyPr/>
          <a:lstStyle/>
          <a:p>
            <a:r>
              <a:rPr lang="en-US" altLang="en-US" sz="2800" b="1" dirty="0">
                <a:solidFill>
                  <a:srgbClr val="66FF33"/>
                </a:solidFill>
              </a:rPr>
              <a:t>More examples</a:t>
            </a:r>
          </a:p>
          <a:p>
            <a:pPr lvl="1"/>
            <a:r>
              <a:rPr lang="en-US" altLang="en-US" sz="2800" b="1" dirty="0"/>
              <a:t>Traits Acquired During Ones Lifetime Would Be Passed To Offspring</a:t>
            </a:r>
          </a:p>
        </p:txBody>
      </p:sp>
      <p:pic>
        <p:nvPicPr>
          <p:cNvPr id="18436" name="Picture 4" descr="doberma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4" y="3352800"/>
            <a:ext cx="7239000" cy="2870200"/>
          </a:xfrm>
          <a:prstGeom prst="rect">
            <a:avLst/>
          </a:prstGeom>
          <a:noFill/>
          <a:extLst>
            <a:ext uri="{909E8E84-426E-40DD-AFC4-6F175D3DCCD1}">
              <a14:hiddenFill xmlns:a14="http://schemas.microsoft.com/office/drawing/2010/main">
                <a:solidFill>
                  <a:srgbClr val="FFFFFF"/>
                </a:solidFill>
              </a14:hiddenFill>
            </a:ext>
          </a:extLst>
        </p:spPr>
      </p:pic>
      <p:sp>
        <p:nvSpPr>
          <p:cNvPr id="18437" name="Text Box 5"/>
          <p:cNvSpPr txBox="1">
            <a:spLocks noChangeArrowheads="1"/>
          </p:cNvSpPr>
          <p:nvPr/>
        </p:nvSpPr>
        <p:spPr bwMode="auto">
          <a:xfrm>
            <a:off x="0" y="2819403"/>
            <a:ext cx="9144000" cy="461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6" rIns="91436" bIns="45716">
            <a:spAutoFit/>
          </a:bodyPr>
          <a:lstStyle/>
          <a:p>
            <a:pPr algn="ctr" fontAlgn="base">
              <a:spcBef>
                <a:spcPct val="50000"/>
              </a:spcBef>
              <a:spcAft>
                <a:spcPct val="0"/>
              </a:spcAft>
            </a:pPr>
            <a:r>
              <a:rPr lang="en-US" altLang="en-US" sz="2400" b="1">
                <a:solidFill>
                  <a:srgbClr val="FFFFFF"/>
                </a:solidFill>
                <a:latin typeface="Comic Sans MS" pitchFamily="66" charset="0"/>
                <a:cs typeface="Arial"/>
                <a:sym typeface="Arial"/>
              </a:rPr>
              <a:t>Clipped ears and tails of dogs could be passed to offspring!</a:t>
            </a:r>
          </a:p>
        </p:txBody>
      </p:sp>
    </p:spTree>
    <p:extLst>
      <p:ext uri="{BB962C8B-B14F-4D97-AF65-F5344CB8AC3E}">
        <p14:creationId xmlns:p14="http://schemas.microsoft.com/office/powerpoint/2010/main" val="3498290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 calcmode="lin" valueType="num">
                                      <p:cBhvr additive="base">
                                        <p:cTn id="7" dur="500" fill="hold"/>
                                        <p:tgtEl>
                                          <p:spTgt spid="18437"/>
                                        </p:tgtEl>
                                        <p:attrNameLst>
                                          <p:attrName>ppt_x</p:attrName>
                                        </p:attrNameLst>
                                      </p:cBhvr>
                                      <p:tavLst>
                                        <p:tav tm="0">
                                          <p:val>
                                            <p:strVal val="#ppt_x"/>
                                          </p:val>
                                        </p:tav>
                                        <p:tav tm="100000">
                                          <p:val>
                                            <p:strVal val="#ppt_x"/>
                                          </p:val>
                                        </p:tav>
                                      </p:tavLst>
                                    </p:anim>
                                    <p:anim calcmode="lin" valueType="num">
                                      <p:cBhvr additive="base">
                                        <p:cTn id="8" dur="500" fill="hold"/>
                                        <p:tgtEl>
                                          <p:spTgt spid="184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28600"/>
            <a:ext cx="8229600" cy="1143000"/>
          </a:xfrm>
        </p:spPr>
        <p:txBody>
          <a:bodyPr/>
          <a:lstStyle/>
          <a:p>
            <a:pPr algn="ctr"/>
            <a:r>
              <a:rPr lang="en-US" altLang="en-US" sz="3200" b="0" dirty="0"/>
              <a:t>Lamarck’s Mistakes</a:t>
            </a:r>
          </a:p>
        </p:txBody>
      </p:sp>
      <p:sp>
        <p:nvSpPr>
          <p:cNvPr id="20483" name="Rectangle 3"/>
          <p:cNvSpPr>
            <a:spLocks noGrp="1" noChangeArrowheads="1"/>
          </p:cNvSpPr>
          <p:nvPr>
            <p:ph type="body" idx="1"/>
          </p:nvPr>
        </p:nvSpPr>
        <p:spPr>
          <a:xfrm>
            <a:off x="0" y="1295400"/>
            <a:ext cx="8991600" cy="5029200"/>
          </a:xfrm>
        </p:spPr>
        <p:txBody>
          <a:bodyPr>
            <a:normAutofit fontScale="92500" lnSpcReduction="10000"/>
          </a:bodyPr>
          <a:lstStyle/>
          <a:p>
            <a:pPr>
              <a:lnSpc>
                <a:spcPct val="80000"/>
              </a:lnSpc>
            </a:pPr>
            <a:r>
              <a:rPr lang="en-US" altLang="en-US" sz="4000" dirty="0">
                <a:solidFill>
                  <a:schemeClr val="tx1"/>
                </a:solidFill>
              </a:rPr>
              <a:t>Was he correct??</a:t>
            </a:r>
          </a:p>
          <a:p>
            <a:pPr lvl="1">
              <a:lnSpc>
                <a:spcPct val="80000"/>
              </a:lnSpc>
            </a:pPr>
            <a:endParaRPr lang="en-US" altLang="en-US" sz="3600" b="1" dirty="0">
              <a:solidFill>
                <a:schemeClr val="tx1"/>
              </a:solidFill>
            </a:endParaRPr>
          </a:p>
          <a:p>
            <a:pPr lvl="1">
              <a:lnSpc>
                <a:spcPct val="80000"/>
              </a:lnSpc>
            </a:pPr>
            <a:r>
              <a:rPr lang="en-US" altLang="en-US" sz="3600" b="1" dirty="0">
                <a:solidFill>
                  <a:schemeClr val="tx1"/>
                </a:solidFill>
              </a:rPr>
              <a:t>NO!</a:t>
            </a:r>
          </a:p>
          <a:p>
            <a:pPr>
              <a:lnSpc>
                <a:spcPct val="80000"/>
              </a:lnSpc>
            </a:pPr>
            <a:endParaRPr lang="en-US" altLang="en-US" sz="2000" b="1" dirty="0">
              <a:solidFill>
                <a:schemeClr val="tx1"/>
              </a:solidFill>
            </a:endParaRPr>
          </a:p>
          <a:p>
            <a:pPr>
              <a:lnSpc>
                <a:spcPct val="80000"/>
              </a:lnSpc>
            </a:pPr>
            <a:endParaRPr lang="en-US" altLang="en-US" sz="2000" b="1" dirty="0">
              <a:solidFill>
                <a:schemeClr val="tx1"/>
              </a:solidFill>
            </a:endParaRPr>
          </a:p>
          <a:p>
            <a:pPr>
              <a:lnSpc>
                <a:spcPct val="80000"/>
              </a:lnSpc>
            </a:pPr>
            <a:r>
              <a:rPr lang="en-US" altLang="en-US" sz="2800" b="1" dirty="0">
                <a:solidFill>
                  <a:schemeClr val="tx1"/>
                </a:solidFill>
              </a:rPr>
              <a:t>Lamarck did </a:t>
            </a:r>
            <a:r>
              <a:rPr lang="en-US" altLang="en-US" sz="2800" b="1" u="sng" dirty="0">
                <a:solidFill>
                  <a:schemeClr val="tx1"/>
                </a:solidFill>
              </a:rPr>
              <a:t>NOT</a:t>
            </a:r>
            <a:r>
              <a:rPr lang="en-US" altLang="en-US" sz="2800" b="1" dirty="0">
                <a:solidFill>
                  <a:schemeClr val="tx1"/>
                </a:solidFill>
              </a:rPr>
              <a:t> know how traits were inherited (Traits are passed through genes)</a:t>
            </a:r>
          </a:p>
          <a:p>
            <a:pPr>
              <a:lnSpc>
                <a:spcPct val="80000"/>
              </a:lnSpc>
            </a:pPr>
            <a:endParaRPr lang="en-US" altLang="en-US" sz="2800" b="1" dirty="0">
              <a:solidFill>
                <a:schemeClr val="tx1"/>
              </a:solidFill>
            </a:endParaRPr>
          </a:p>
          <a:p>
            <a:pPr>
              <a:lnSpc>
                <a:spcPct val="80000"/>
              </a:lnSpc>
            </a:pPr>
            <a:endParaRPr lang="en-US" altLang="en-US" sz="2800" b="1" dirty="0">
              <a:solidFill>
                <a:schemeClr val="tx1"/>
              </a:solidFill>
            </a:endParaRPr>
          </a:p>
          <a:p>
            <a:pPr>
              <a:lnSpc>
                <a:spcPct val="80000"/>
              </a:lnSpc>
            </a:pPr>
            <a:r>
              <a:rPr lang="en-US" altLang="en-US" sz="2800" b="1" dirty="0">
                <a:solidFill>
                  <a:schemeClr val="tx1"/>
                </a:solidFill>
              </a:rPr>
              <a:t>Genes Are NOT Changed By Activities In </a:t>
            </a:r>
            <a:r>
              <a:rPr lang="en-US" altLang="en-US" sz="2800" b="1" dirty="0" smtClean="0">
                <a:solidFill>
                  <a:schemeClr val="tx1"/>
                </a:solidFill>
              </a:rPr>
              <a:t>Life</a:t>
            </a:r>
            <a:endParaRPr lang="en-US" altLang="en-US" sz="2800" b="1" dirty="0">
              <a:solidFill>
                <a:schemeClr val="tx1"/>
              </a:solidFill>
            </a:endParaRPr>
          </a:p>
          <a:p>
            <a:pPr>
              <a:lnSpc>
                <a:spcPct val="80000"/>
              </a:lnSpc>
            </a:pPr>
            <a:endParaRPr lang="en-US" altLang="en-US" sz="2800" b="1" dirty="0">
              <a:solidFill>
                <a:schemeClr val="tx1"/>
              </a:solidFill>
            </a:endParaRPr>
          </a:p>
          <a:p>
            <a:pPr>
              <a:lnSpc>
                <a:spcPct val="80000"/>
              </a:lnSpc>
            </a:pPr>
            <a:endParaRPr lang="en-US" altLang="en-US" sz="2800" b="1" dirty="0">
              <a:solidFill>
                <a:schemeClr val="tx1"/>
              </a:solidFill>
            </a:endParaRPr>
          </a:p>
          <a:p>
            <a:pPr>
              <a:lnSpc>
                <a:spcPct val="80000"/>
              </a:lnSpc>
            </a:pPr>
            <a:r>
              <a:rPr lang="en-US" altLang="en-US" sz="2800" b="1" dirty="0" smtClean="0">
                <a:solidFill>
                  <a:schemeClr val="tx1"/>
                </a:solidFill>
              </a:rPr>
              <a:t>Change </a:t>
            </a:r>
            <a:r>
              <a:rPr lang="en-US" altLang="en-US" sz="2800" b="1" dirty="0">
                <a:solidFill>
                  <a:schemeClr val="tx1"/>
                </a:solidFill>
              </a:rPr>
              <a:t>Through Mutation Occurs Before An Organism Is Born</a:t>
            </a:r>
          </a:p>
        </p:txBody>
      </p:sp>
    </p:spTree>
    <p:extLst>
      <p:ext uri="{BB962C8B-B14F-4D97-AF65-F5344CB8AC3E}">
        <p14:creationId xmlns:p14="http://schemas.microsoft.com/office/powerpoint/2010/main" val="7298648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checkerboard(across)">
                                      <p:cBhvr>
                                        <p:cTn id="7" dur="500"/>
                                        <p:tgtEl>
                                          <p:spTgt spid="2048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0483">
                                            <p:txEl>
                                              <p:pRg st="2" end="2"/>
                                            </p:txEl>
                                          </p:spTgt>
                                        </p:tgtEl>
                                        <p:attrNameLst>
                                          <p:attrName>style.visibility</p:attrName>
                                        </p:attrNameLst>
                                      </p:cBhvr>
                                      <p:to>
                                        <p:strVal val="visible"/>
                                      </p:to>
                                    </p:set>
                                    <p:animEffect transition="in" filter="checkerboard(across)">
                                      <p:cBhvr>
                                        <p:cTn id="10" dur="500"/>
                                        <p:tgtEl>
                                          <p:spTgt spid="2048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0483">
                                            <p:txEl>
                                              <p:pRg st="5" end="5"/>
                                            </p:txEl>
                                          </p:spTgt>
                                        </p:tgtEl>
                                        <p:attrNameLst>
                                          <p:attrName>style.visibility</p:attrName>
                                        </p:attrNameLst>
                                      </p:cBhvr>
                                      <p:to>
                                        <p:strVal val="visible"/>
                                      </p:to>
                                    </p:set>
                                    <p:animEffect transition="in" filter="checkerboard(across)">
                                      <p:cBhvr>
                                        <p:cTn id="15" dur="500"/>
                                        <p:tgtEl>
                                          <p:spTgt spid="2048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0483">
                                            <p:txEl>
                                              <p:pRg st="8" end="8"/>
                                            </p:txEl>
                                          </p:spTgt>
                                        </p:tgtEl>
                                        <p:attrNameLst>
                                          <p:attrName>style.visibility</p:attrName>
                                        </p:attrNameLst>
                                      </p:cBhvr>
                                      <p:to>
                                        <p:strVal val="visible"/>
                                      </p:to>
                                    </p:set>
                                    <p:animEffect transition="in" filter="checkerboard(across)">
                                      <p:cBhvr>
                                        <p:cTn id="20" dur="500"/>
                                        <p:tgtEl>
                                          <p:spTgt spid="20483">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0483">
                                            <p:txEl>
                                              <p:pRg st="11" end="11"/>
                                            </p:txEl>
                                          </p:spTgt>
                                        </p:tgtEl>
                                        <p:attrNameLst>
                                          <p:attrName>style.visibility</p:attrName>
                                        </p:attrNameLst>
                                      </p:cBhvr>
                                      <p:to>
                                        <p:strVal val="visible"/>
                                      </p:to>
                                    </p:set>
                                    <p:animEffect transition="in" filter="checkerboard(across)">
                                      <p:cBhvr>
                                        <p:cTn id="25" dur="500"/>
                                        <p:tgtEl>
                                          <p:spTgt spid="2048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ustin">
  <a:themeElements>
    <a:clrScheme name="Austin">
      <a:dk1>
        <a:srgbClr val="000000"/>
      </a:dk1>
      <a:lt1>
        <a:srgbClr val="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571</Words>
  <Application>Microsoft Office PowerPoint</Application>
  <PresentationFormat>On-screen Show (4:3)</PresentationFormat>
  <Paragraphs>98</Paragraphs>
  <Slides>18</Slides>
  <Notes>9</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Office Theme</vt:lpstr>
      <vt:lpstr>Austin</vt:lpstr>
      <vt:lpstr>1_Office Theme</vt:lpstr>
      <vt:lpstr>Warm Up 4/20</vt:lpstr>
      <vt:lpstr>History of Evolutionary Thought  Change through time….   </vt:lpstr>
      <vt:lpstr>James Hutton (1726-1797)</vt:lpstr>
      <vt:lpstr>Charles Lyell (1797-1875) </vt:lpstr>
      <vt:lpstr>Lamarck (1744-1829)</vt:lpstr>
      <vt:lpstr>PowerPoint Presentation</vt:lpstr>
      <vt:lpstr>Lamarck’s View</vt:lpstr>
      <vt:lpstr>Lamarck’s View </vt:lpstr>
      <vt:lpstr>Lamarck’s Mistakes</vt:lpstr>
      <vt:lpstr>PowerPoint Presentation</vt:lpstr>
      <vt:lpstr>Darwin -  1809-1882</vt:lpstr>
      <vt:lpstr>Darwin:</vt:lpstr>
      <vt:lpstr>So in Darwin’s View what happened to the giraffe’s?</vt:lpstr>
      <vt:lpstr>PowerPoint Presentation</vt:lpstr>
      <vt:lpstr>Fitness </vt:lpstr>
      <vt:lpstr>PowerPoint Presentation</vt:lpstr>
      <vt:lpstr>Beak Lab </vt:lpstr>
      <vt:lpstr>PowerPoint Presentation</vt:lpstr>
    </vt:vector>
  </TitlesOfParts>
  <Company>Oregon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Up 4/20</dc:title>
  <dc:creator>Mellbye, Brett - COS</dc:creator>
  <cp:lastModifiedBy>Mellbye, Brett - COS</cp:lastModifiedBy>
  <cp:revision>1</cp:revision>
  <dcterms:created xsi:type="dcterms:W3CDTF">2016-04-24T20:21:58Z</dcterms:created>
  <dcterms:modified xsi:type="dcterms:W3CDTF">2016-04-24T20:22:19Z</dcterms:modified>
</cp:coreProperties>
</file>