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FFFECC-49C3-455E-8E37-51F5425F3151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8941154-83E4-490A-99C5-9C20F0B2F13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Honors Biology Term 2</a:t>
            </a:r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Back!!!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7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Similarities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Reading Quizzes </a:t>
            </a:r>
          </a:p>
          <a:p>
            <a:endParaRPr lang="en-US" dirty="0"/>
          </a:p>
          <a:p>
            <a:r>
              <a:rPr lang="en-US" dirty="0" smtClean="0"/>
              <a:t>Review System </a:t>
            </a:r>
          </a:p>
          <a:p>
            <a:endParaRPr lang="en-US" dirty="0"/>
          </a:p>
          <a:p>
            <a:r>
              <a:rPr lang="en-US" dirty="0" smtClean="0"/>
              <a:t>Tests </a:t>
            </a:r>
          </a:p>
          <a:p>
            <a:endParaRPr lang="en-US" dirty="0"/>
          </a:p>
          <a:p>
            <a:r>
              <a:rPr lang="en-US" dirty="0" smtClean="0"/>
              <a:t>Labs 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341812" cy="3913632"/>
          </a:xfrm>
        </p:spPr>
        <p:txBody>
          <a:bodyPr/>
          <a:lstStyle/>
          <a:p>
            <a:r>
              <a:rPr lang="en-US" dirty="0" smtClean="0"/>
              <a:t>No ½ points back on projects </a:t>
            </a:r>
          </a:p>
          <a:p>
            <a:endParaRPr lang="en-US" dirty="0"/>
          </a:p>
          <a:p>
            <a:r>
              <a:rPr lang="en-US" dirty="0" smtClean="0"/>
              <a:t>No test retake unless you show evidence of studying </a:t>
            </a:r>
            <a:r>
              <a:rPr lang="en-US" b="1" u="sng" dirty="0" smtClean="0"/>
              <a:t>BEYOND</a:t>
            </a:r>
            <a:r>
              <a:rPr lang="en-US" dirty="0" smtClean="0"/>
              <a:t> the assigned class work.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Syllabus </a:t>
            </a:r>
            <a:endParaRPr lang="en-GB" sz="6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Differences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2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June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Academic Points </a:t>
            </a:r>
          </a:p>
          <a:p>
            <a:endParaRPr lang="en-US" dirty="0"/>
          </a:p>
          <a:p>
            <a:r>
              <a:rPr lang="en-US" dirty="0" smtClean="0"/>
              <a:t>Only Phyla that are in your book 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Phyla Project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and answer the 5 questions.  I will come around in 15 minutes to stamp your progress.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STOP at question 5 </a:t>
            </a:r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DNA Review: Structure and Function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1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gets nucleotides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 through and answer the questions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0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People Bingo!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7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373</TotalTime>
  <Words>96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Welcome Back!!!</vt:lpstr>
      <vt:lpstr>Syllabus </vt:lpstr>
      <vt:lpstr>Phyla Project </vt:lpstr>
      <vt:lpstr>DNA Review: Structure and Function </vt:lpstr>
      <vt:lpstr>DNA Replication </vt:lpstr>
      <vt:lpstr>People Bingo!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Back!!!</dc:title>
  <dc:creator>Tech Admin</dc:creator>
  <cp:lastModifiedBy>Tech Admin</cp:lastModifiedBy>
  <cp:revision>3</cp:revision>
  <dcterms:created xsi:type="dcterms:W3CDTF">2016-03-04T21:45:50Z</dcterms:created>
  <dcterms:modified xsi:type="dcterms:W3CDTF">2016-03-07T23:35:09Z</dcterms:modified>
</cp:coreProperties>
</file>