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5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1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3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8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3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9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9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9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9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9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3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3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3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6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19" y="273424"/>
            <a:ext cx="4693023" cy="1456267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Agenda 3/23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65" y="1532966"/>
            <a:ext cx="7386916" cy="4155140"/>
          </a:xfrm>
        </p:spPr>
      </p:pic>
      <p:sp>
        <p:nvSpPr>
          <p:cNvPr id="9" name="TextBox 8"/>
          <p:cNvSpPr txBox="1"/>
          <p:nvPr/>
        </p:nvSpPr>
        <p:spPr>
          <a:xfrm>
            <a:off x="203201" y="1225689"/>
            <a:ext cx="59824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/>
              <a:t>Warm-Up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/>
              <a:t>Finish Lab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/>
              <a:t>Soil Lab #4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/>
              <a:t>Flashcards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/>
              <a:t>Video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/>
              <a:t>Exit ticket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3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8" y="0"/>
            <a:ext cx="3872752" cy="1456267"/>
          </a:xfrm>
        </p:spPr>
        <p:txBody>
          <a:bodyPr/>
          <a:lstStyle/>
          <a:p>
            <a:r>
              <a:rPr lang="en-US" dirty="0" smtClean="0"/>
              <a:t>Warm Up 3/23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3897"/>
            <a:ext cx="6999192" cy="3980329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wrong with the plant on the right?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need to become green?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would you add the needed nutrient?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742950">
              <a:buFont typeface="+mj-lt"/>
              <a:buAutoNum type="alphaL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air, soil, or water?</a:t>
            </a:r>
          </a:p>
        </p:txBody>
      </p:sp>
      <p:pic>
        <p:nvPicPr>
          <p:cNvPr id="2050" name="Picture 2" descr="Image result for nitrogen deficiency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4" y="1594471"/>
            <a:ext cx="5401236" cy="44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57773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Nutrient Questions, you have 5 minutes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73" y="2207381"/>
            <a:ext cx="10131425" cy="364913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Soil Investigation #4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4024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Soil Types and Plants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509210"/>
            <a:ext cx="10131425" cy="36491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will </a:t>
            </a:r>
            <a:r>
              <a:rPr lang="en-US" sz="4000" u="sng" dirty="0" smtClean="0">
                <a:solidFill>
                  <a:srgbClr val="FFC000"/>
                </a:solidFill>
              </a:rPr>
              <a:t>highlight</a:t>
            </a:r>
            <a:r>
              <a:rPr lang="en-US" sz="4000" dirty="0" smtClean="0"/>
              <a:t> the key components together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1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Plant and Soil nutrients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41" y="1456267"/>
            <a:ext cx="11808235" cy="56956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will </a:t>
            </a:r>
            <a:r>
              <a:rPr lang="en-US" sz="4000" u="sng" dirty="0" smtClean="0">
                <a:solidFill>
                  <a:srgbClr val="FFC000"/>
                </a:solidFill>
              </a:rPr>
              <a:t>highlight</a:t>
            </a:r>
            <a:r>
              <a:rPr lang="en-US" sz="4000" dirty="0" smtClean="0"/>
              <a:t> the key components together</a:t>
            </a:r>
          </a:p>
          <a:p>
            <a:r>
              <a:rPr lang="en-US" sz="4000" dirty="0" smtClean="0"/>
              <a:t>From your soil investigations you will copy down the key pieces of information. </a:t>
            </a:r>
          </a:p>
          <a:p>
            <a:r>
              <a:rPr lang="en-US" sz="4000" dirty="0" smtClean="0"/>
              <a:t>For your prediction use </a:t>
            </a:r>
            <a:r>
              <a:rPr lang="en-US" sz="4000" u="sng" dirty="0" smtClean="0">
                <a:solidFill>
                  <a:srgbClr val="FFC000"/>
                </a:solidFill>
              </a:rPr>
              <a:t>Soil Type Information </a:t>
            </a:r>
            <a:r>
              <a:rPr lang="en-US" sz="4000" dirty="0" smtClean="0"/>
              <a:t>data table for evidence. </a:t>
            </a:r>
          </a:p>
          <a:p>
            <a:endParaRPr lang="en-US" sz="4000" dirty="0"/>
          </a:p>
          <a:p>
            <a:r>
              <a:rPr lang="en-US" sz="4000" u="sng" dirty="0" smtClean="0"/>
              <a:t>Each group member must finish page 1 before your table can plant your bean seeds.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78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pPr algn="ctr"/>
            <a:r>
              <a:rPr lang="en-US" b="1" dirty="0" smtClean="0"/>
              <a:t>Flash Cards, need all 7 words, 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2 new words are in gold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27909"/>
            <a:ext cx="10131425" cy="523820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Soil Particles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Inorganic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Organic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Air Space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Stratification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C000"/>
                </a:solidFill>
              </a:rPr>
              <a:t>Nutrients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C000"/>
                </a:solidFill>
              </a:rPr>
              <a:t>Nutrient deficient 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flash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1328394"/>
            <a:ext cx="6185766" cy="41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Memory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88459"/>
            <a:ext cx="10131425" cy="400274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6600" dirty="0" smtClean="0"/>
              <a:t>Take out your flash cards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6600" dirty="0" smtClean="0"/>
              <a:t>Cut out Pictures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6600" dirty="0" smtClean="0"/>
              <a:t>Math Pictures and words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71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Video: Dirt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80882"/>
            <a:ext cx="10131425" cy="21470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Complete worksheet as we go.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17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44787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Exit Ticket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1277470"/>
            <a:ext cx="10131425" cy="154192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Which plant do you think will grow best?</a:t>
            </a:r>
            <a:endParaRPr lang="en-US" sz="4400" dirty="0"/>
          </a:p>
        </p:txBody>
      </p:sp>
      <p:pic>
        <p:nvPicPr>
          <p:cNvPr id="3074" name="Picture 2" descr="Image result for which plant will grow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03" y="2631727"/>
            <a:ext cx="8248523" cy="41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057" y="6048103"/>
            <a:ext cx="77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1.				2.			3.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179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Celestial</vt:lpstr>
      <vt:lpstr>Agenda 3/23</vt:lpstr>
      <vt:lpstr>Warm Up 3/23</vt:lpstr>
      <vt:lpstr>Nutrient Questions, you have 5 minutes </vt:lpstr>
      <vt:lpstr>Soil Types and Plants </vt:lpstr>
      <vt:lpstr>Plant and Soil nutrients </vt:lpstr>
      <vt:lpstr>Flash Cards, need all 7 words,  the 2 new words are in gold</vt:lpstr>
      <vt:lpstr>Memory </vt:lpstr>
      <vt:lpstr>Video: Dirt 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3/23</dc:title>
  <dc:creator>Spencer, Deidra</dc:creator>
  <cp:lastModifiedBy>Spencer, Deidra</cp:lastModifiedBy>
  <cp:revision>10</cp:revision>
  <dcterms:created xsi:type="dcterms:W3CDTF">2017-03-22T17:21:19Z</dcterms:created>
  <dcterms:modified xsi:type="dcterms:W3CDTF">2017-03-23T20:45:15Z</dcterms:modified>
</cp:coreProperties>
</file>