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57" r:id="rId4"/>
    <p:sldId id="264" r:id="rId5"/>
    <p:sldId id="262" r:id="rId6"/>
    <p:sldId id="263" r:id="rId7"/>
    <p:sldId id="265" r:id="rId8"/>
    <p:sldId id="261" r:id="rId9"/>
    <p:sldId id="271" r:id="rId10"/>
    <p:sldId id="266" r:id="rId11"/>
    <p:sldId id="268" r:id="rId12"/>
    <p:sldId id="267" r:id="rId13"/>
    <p:sldId id="269" r:id="rId14"/>
    <p:sldId id="270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09994"/>
          </a:xfrm>
        </p:spPr>
        <p:txBody>
          <a:bodyPr/>
          <a:lstStyle/>
          <a:p>
            <a:pPr algn="l"/>
            <a:r>
              <a:rPr lang="en-US" sz="4800" dirty="0" smtClean="0"/>
              <a:t>Agenda 3.16.2017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786" y="2612571"/>
            <a:ext cx="9070848" cy="2895600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Finish Soil Reading #1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Stratification Frayer Model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Finish Soil Investigation #2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Air Space </a:t>
            </a:r>
            <a:r>
              <a:rPr lang="en-US" sz="3600" dirty="0" smtClean="0">
                <a:solidFill>
                  <a:schemeClr val="bg1"/>
                </a:solidFill>
              </a:rPr>
              <a:t>Notes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Soil Investigation #3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4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107017"/>
            <a:ext cx="11449512" cy="23096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Why would it be important for </a:t>
            </a:r>
            <a:r>
              <a:rPr lang="en-US" b="1" u="sng" dirty="0" smtClean="0"/>
              <a:t>plants</a:t>
            </a:r>
            <a:r>
              <a:rPr lang="en-US" b="1" dirty="0" smtClean="0"/>
              <a:t> to have air space in soil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979220"/>
            <a:ext cx="11623963" cy="340940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Plants need the air space for </a:t>
            </a:r>
            <a:r>
              <a:rPr lang="en-US" sz="4400" b="1" u="sng" dirty="0" smtClean="0">
                <a:solidFill>
                  <a:srgbClr val="33CC33"/>
                </a:solidFill>
              </a:rPr>
              <a:t>root growth</a:t>
            </a:r>
            <a:r>
              <a:rPr lang="en-US" sz="4400" dirty="0" smtClean="0"/>
              <a:t>. </a:t>
            </a:r>
          </a:p>
          <a:p>
            <a:r>
              <a:rPr lang="en-US" sz="4400" dirty="0" smtClean="0"/>
              <a:t>Air in the soil helps to keep the </a:t>
            </a:r>
            <a:r>
              <a:rPr lang="en-US" sz="4400" b="1" u="sng" dirty="0" smtClean="0">
                <a:solidFill>
                  <a:srgbClr val="33CC33"/>
                </a:solidFill>
              </a:rPr>
              <a:t>plant roots alive.</a:t>
            </a:r>
            <a:endParaRPr lang="en-US" sz="4400" b="1" u="sng" dirty="0">
              <a:solidFill>
                <a:srgbClr val="33CC33"/>
              </a:solidFill>
            </a:endParaRPr>
          </a:p>
        </p:txBody>
      </p:sp>
      <p:pic>
        <p:nvPicPr>
          <p:cNvPr id="4" name="Picture 3" descr="Image result for soil pla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18" y="3683922"/>
            <a:ext cx="5602894" cy="2745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534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Why would air space be important for animals?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Provides a space for </a:t>
            </a:r>
            <a:r>
              <a:rPr lang="en-US" sz="4000" b="1" u="sng" dirty="0" smtClean="0">
                <a:solidFill>
                  <a:srgbClr val="33CC33"/>
                </a:solidFill>
              </a:rPr>
              <a:t>animals to live</a:t>
            </a:r>
            <a:r>
              <a:rPr lang="en-US" sz="4000" dirty="0" smtClean="0"/>
              <a:t> </a:t>
            </a:r>
            <a:endParaRPr lang="en-US" sz="4000" dirty="0"/>
          </a:p>
          <a:p>
            <a:r>
              <a:rPr lang="en-US" sz="4000" dirty="0" smtClean="0"/>
              <a:t>Provides </a:t>
            </a:r>
            <a:r>
              <a:rPr lang="en-US" sz="4000" b="1" u="sng" dirty="0" smtClean="0">
                <a:solidFill>
                  <a:srgbClr val="33CC33"/>
                </a:solidFill>
              </a:rPr>
              <a:t>oxygen</a:t>
            </a:r>
            <a:r>
              <a:rPr lang="en-US" sz="4000" dirty="0" smtClean="0"/>
              <a:t> etc. for animals that live in the soil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Image result for animals in soi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764" y="3491345"/>
            <a:ext cx="4578436" cy="3212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376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Soil Investigation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Cards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Soil Particles </a:t>
            </a:r>
          </a:p>
          <a:p>
            <a:r>
              <a:rPr lang="en-US" sz="3600" dirty="0"/>
              <a:t>Inorganic</a:t>
            </a:r>
          </a:p>
          <a:p>
            <a:r>
              <a:rPr lang="en-US" sz="3600" dirty="0"/>
              <a:t>Organic</a:t>
            </a:r>
          </a:p>
          <a:p>
            <a:r>
              <a:rPr lang="en-US" sz="3600" dirty="0" smtClean="0"/>
              <a:t>Air Space </a:t>
            </a:r>
          </a:p>
          <a:p>
            <a:r>
              <a:rPr lang="en-US" sz="3600" dirty="0" smtClean="0"/>
              <a:t>Stratification </a:t>
            </a:r>
          </a:p>
          <a:p>
            <a:endParaRPr lang="en-US" dirty="0"/>
          </a:p>
        </p:txBody>
      </p:sp>
      <p:pic>
        <p:nvPicPr>
          <p:cNvPr id="1026" name="Picture 2" descr="Image result for flash c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164" y="1328394"/>
            <a:ext cx="6185766" cy="412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5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Exit Ticket: 3.16.2017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synonym for the word layer? </a:t>
            </a:r>
            <a:endParaRPr lang="en-US" sz="4800" dirty="0" smtClean="0"/>
          </a:p>
          <a:p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****Turn in when done!</a:t>
            </a:r>
            <a:endParaRPr lang="en-US" sz="4800" dirty="0"/>
          </a:p>
        </p:txBody>
      </p:sp>
      <p:pic>
        <p:nvPicPr>
          <p:cNvPr id="4" name="Picture 4" descr="Image result for soil horiz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037" y="2960512"/>
            <a:ext cx="2592274" cy="316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Warm Up 3/21/17</a:t>
            </a:r>
            <a:endParaRPr lang="en-US" sz="6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What essential (necessary) things do humans need to survive?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8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4" y="482937"/>
            <a:ext cx="100584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Warm UP: 3/16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15" y="1854537"/>
            <a:ext cx="4927599" cy="393192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Describe the picture to the right</a:t>
            </a:r>
          </a:p>
          <a:p>
            <a:r>
              <a:rPr lang="en-US" sz="4400" dirty="0" smtClean="0"/>
              <a:t>List everything that you observe (see)</a:t>
            </a:r>
            <a:endParaRPr lang="en-US" sz="4400" dirty="0"/>
          </a:p>
        </p:txBody>
      </p:sp>
      <p:pic>
        <p:nvPicPr>
          <p:cNvPr id="1026" name="Picture 2" descr="Image result for soil horiz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292" y="1400965"/>
            <a:ext cx="7279131" cy="507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48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Quietly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Finish Soil Reading and Questions (10 minutes)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01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46651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Soil Investigation #1 Recap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63" y="1673352"/>
            <a:ext cx="11577711" cy="4343400"/>
          </a:xfrm>
        </p:spPr>
        <p:txBody>
          <a:bodyPr/>
          <a:lstStyle/>
          <a:p>
            <a:pPr marL="78867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</a:rPr>
              <a:t>Which soil type had the most organic material? </a:t>
            </a:r>
          </a:p>
          <a:p>
            <a:pPr marL="788670" indent="-742950">
              <a:buFont typeface="+mj-lt"/>
              <a:buAutoNum type="arabicPeriod"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marL="788670" indent="-742950"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Was plant or animal </a:t>
            </a:r>
            <a:r>
              <a:rPr lang="en-US" sz="3600" b="1" dirty="0" smtClean="0">
                <a:solidFill>
                  <a:schemeClr val="tx1"/>
                </a:solidFill>
              </a:rPr>
              <a:t>material more common? </a:t>
            </a:r>
            <a:endParaRPr lang="en-US" sz="3600" b="1" dirty="0">
              <a:solidFill>
                <a:schemeClr val="tx1"/>
              </a:solidFill>
            </a:endParaRPr>
          </a:p>
          <a:p>
            <a:pPr marL="788670" indent="-742950">
              <a:buFont typeface="+mj-lt"/>
              <a:buAutoNum type="arabicPeriod"/>
            </a:pPr>
            <a:endParaRPr lang="en-US" sz="3600" b="1" dirty="0">
              <a:solidFill>
                <a:schemeClr val="tx1"/>
              </a:solidFill>
            </a:endParaRPr>
          </a:p>
          <a:p>
            <a:pPr marL="78867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</a:rPr>
              <a:t>For inorganic material, where small or large particles more common? </a:t>
            </a:r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6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Frayer </a:t>
            </a:r>
            <a:r>
              <a:rPr lang="en-US" dirty="0"/>
              <a:t>M</a:t>
            </a:r>
            <a:r>
              <a:rPr lang="en-US" dirty="0" smtClean="0"/>
              <a:t>odel: Stratification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429" y="2041207"/>
            <a:ext cx="6335485" cy="39319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Stratification is layering…</a:t>
            </a:r>
          </a:p>
          <a:p>
            <a:endParaRPr lang="en-US" sz="4000" dirty="0"/>
          </a:p>
          <a:p>
            <a:r>
              <a:rPr lang="en-US" sz="4000" dirty="0" smtClean="0"/>
              <a:t>How does stratification relate to soils so far? </a:t>
            </a:r>
          </a:p>
        </p:txBody>
      </p:sp>
      <p:pic>
        <p:nvPicPr>
          <p:cNvPr id="2052" name="Picture 4" descr="Image result for soil horiz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14" y="1659916"/>
            <a:ext cx="4093027" cy="499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3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9" y="316023"/>
            <a:ext cx="11508377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Carefully grab your Soil Jar…do not shaker or move or stir!!!!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687622"/>
            <a:ext cx="11508377" cy="4687051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Fill out pages 2 and 3 of </a:t>
            </a:r>
            <a:r>
              <a:rPr lang="en-US" sz="4000" b="1" u="sng" dirty="0" smtClean="0"/>
              <a:t>Investigation #2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Calculate the % of soil…there are calculators at the front of the room. 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done put your data on the board for the whole class to see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70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47256"/>
            <a:ext cx="10058400" cy="3487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u="sng" dirty="0" smtClean="0">
                <a:solidFill>
                  <a:srgbClr val="33CC33"/>
                </a:solidFill>
              </a:rPr>
              <a:t>How does soil air space help organisms in the soil survive? </a:t>
            </a:r>
            <a:endParaRPr lang="en-US" sz="5400" b="1" u="sng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899" y="275473"/>
            <a:ext cx="10058400" cy="1371600"/>
          </a:xfrm>
        </p:spPr>
        <p:txBody>
          <a:bodyPr/>
          <a:lstStyle/>
          <a:p>
            <a:pPr algn="ctr"/>
            <a:r>
              <a:rPr lang="en-US" dirty="0" smtClean="0"/>
              <a:t>Air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3" y="1532965"/>
            <a:ext cx="11360727" cy="43829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Soils are not compacted together there is space in-between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b="1" u="sng" dirty="0" smtClean="0">
                <a:solidFill>
                  <a:srgbClr val="33CC33"/>
                </a:solidFill>
              </a:rPr>
              <a:t>Air space:</a:t>
            </a:r>
            <a:r>
              <a:rPr lang="en-US" sz="4800" b="1" dirty="0" smtClean="0"/>
              <a:t> </a:t>
            </a:r>
            <a:r>
              <a:rPr lang="en-US" sz="4800" dirty="0" smtClean="0"/>
              <a:t>space between soil particles, </a:t>
            </a:r>
            <a:r>
              <a:rPr lang="en-US" sz="4800" b="1" u="sng" dirty="0" smtClean="0">
                <a:solidFill>
                  <a:srgbClr val="33CC33"/>
                </a:solidFill>
              </a:rPr>
              <a:t>contains gasses </a:t>
            </a:r>
          </a:p>
        </p:txBody>
      </p:sp>
    </p:spTree>
    <p:extLst>
      <p:ext uri="{BB962C8B-B14F-4D97-AF65-F5344CB8AC3E}">
        <p14:creationId xmlns:p14="http://schemas.microsoft.com/office/powerpoint/2010/main" val="8274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In the space there are gasses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8670" lvl="1" indent="-514350">
              <a:buFont typeface="+mj-lt"/>
              <a:buAutoNum type="arabicPeriod"/>
            </a:pPr>
            <a:r>
              <a:rPr lang="en-US" sz="4800" b="1" u="sng" dirty="0" smtClean="0">
                <a:solidFill>
                  <a:srgbClr val="33CC33"/>
                </a:solidFill>
              </a:rPr>
              <a:t>Oxygen</a:t>
            </a:r>
            <a:endParaRPr lang="en-US" sz="4800" b="1" u="sng" dirty="0">
              <a:solidFill>
                <a:srgbClr val="33CC33"/>
              </a:solidFill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US" sz="4800" b="1" u="sng" dirty="0">
                <a:solidFill>
                  <a:srgbClr val="33CC33"/>
                </a:solidFill>
              </a:rPr>
              <a:t>Carbon Dioxide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4800" b="1" u="sng" dirty="0">
                <a:solidFill>
                  <a:srgbClr val="33CC33"/>
                </a:solidFill>
              </a:rPr>
              <a:t>Nitrogen </a:t>
            </a:r>
          </a:p>
          <a:p>
            <a:endParaRPr lang="en-US" dirty="0"/>
          </a:p>
        </p:txBody>
      </p:sp>
      <p:pic>
        <p:nvPicPr>
          <p:cNvPr id="4" name="Picture 3" descr="Image result for soil aggregat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418" y="2828001"/>
            <a:ext cx="4821381" cy="340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5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298</TotalTime>
  <Words>306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Savon</vt:lpstr>
      <vt:lpstr>Agenda 3.16.2017</vt:lpstr>
      <vt:lpstr>Warm UP: 3/16</vt:lpstr>
      <vt:lpstr>Quietly </vt:lpstr>
      <vt:lpstr>Soil Investigation #1 Recap </vt:lpstr>
      <vt:lpstr>Frayer Model: Stratification </vt:lpstr>
      <vt:lpstr>Carefully grab your Soil Jar…do not shaker or move or stir!!!!</vt:lpstr>
      <vt:lpstr>Essential Question </vt:lpstr>
      <vt:lpstr>Air Space</vt:lpstr>
      <vt:lpstr>In the space there are gasses:</vt:lpstr>
      <vt:lpstr>Why would it be important for plants to have air space in soil? </vt:lpstr>
      <vt:lpstr>Why would air space be important for animals? </vt:lpstr>
      <vt:lpstr>Soil Investigation #3 </vt:lpstr>
      <vt:lpstr>Flash Cards </vt:lpstr>
      <vt:lpstr>Exit Ticket: 3.16.2017</vt:lpstr>
      <vt:lpstr>Warm Up 3/21/17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Spencer, Deidra</dc:creator>
  <cp:lastModifiedBy>Spencer, Deidra</cp:lastModifiedBy>
  <cp:revision>11</cp:revision>
  <dcterms:created xsi:type="dcterms:W3CDTF">2017-03-15T00:49:27Z</dcterms:created>
  <dcterms:modified xsi:type="dcterms:W3CDTF">2017-03-16T21:52:39Z</dcterms:modified>
</cp:coreProperties>
</file>