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73" r:id="rId3"/>
    <p:sldId id="265" r:id="rId4"/>
    <p:sldId id="281" r:id="rId5"/>
    <p:sldId id="282" r:id="rId6"/>
    <p:sldId id="285" r:id="rId7"/>
    <p:sldId id="266" r:id="rId8"/>
    <p:sldId id="284" r:id="rId9"/>
    <p:sldId id="275" r:id="rId10"/>
    <p:sldId id="276" r:id="rId11"/>
    <p:sldId id="268" r:id="rId12"/>
    <p:sldId id="274" r:id="rId13"/>
    <p:sldId id="283" r:id="rId14"/>
    <p:sldId id="270" r:id="rId15"/>
    <p:sldId id="286" r:id="rId16"/>
    <p:sldId id="277" r:id="rId17"/>
    <p:sldId id="264" r:id="rId18"/>
    <p:sldId id="287" r:id="rId19"/>
    <p:sldId id="280" r:id="rId20"/>
    <p:sldId id="279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3/14/2017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3/14/2017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A0AFFB6-CBC8-4AB3-9DC0-993F79B3277D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06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6E3B5B5-3698-4D65-82B2-2771BD52B234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421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6CD9ED8-8376-4DD4-BF3F-D467FF4F67DE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9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478768" y="0"/>
            <a:ext cx="713232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3749040"/>
            <a:ext cx="996696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520" y="3749040"/>
            <a:ext cx="996696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3/14/2017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3/14/2017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3/14/2017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12188825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5"/>
            <a:ext cx="12188825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793234"/>
            <a:ext cx="5825309" cy="1062111"/>
          </a:xfrm>
        </p:spPr>
        <p:txBody>
          <a:bodyPr/>
          <a:lstStyle/>
          <a:p>
            <a:pPr algn="l"/>
            <a:r>
              <a:rPr lang="en-US" dirty="0" smtClean="0"/>
              <a:t>Agenda 3/14/17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58" y="1855345"/>
            <a:ext cx="5762172" cy="4298712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4800" cap="none" dirty="0" smtClean="0">
                <a:solidFill>
                  <a:schemeClr val="tx1"/>
                </a:solidFill>
              </a:rPr>
              <a:t>Test pass back and corrections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4800" cap="none" dirty="0" smtClean="0">
                <a:solidFill>
                  <a:schemeClr val="tx1"/>
                </a:solidFill>
              </a:rPr>
              <a:t>Introduction to soil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4800" cap="none" dirty="0" smtClean="0">
                <a:solidFill>
                  <a:schemeClr val="tx1"/>
                </a:solidFill>
              </a:rPr>
              <a:t>Soil investigation 1 and start 2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4800" cap="none" dirty="0" smtClean="0">
                <a:solidFill>
                  <a:schemeClr val="tx1"/>
                </a:solidFill>
              </a:rPr>
              <a:t>Soil reading </a:t>
            </a:r>
            <a:endParaRPr lang="en-US" sz="4800" cap="none" dirty="0">
              <a:solidFill>
                <a:schemeClr val="tx1"/>
              </a:solidFill>
            </a:endParaRPr>
          </a:p>
        </p:txBody>
      </p:sp>
      <p:pic>
        <p:nvPicPr>
          <p:cNvPr id="4" name="Picture 2" descr="Image result for soil c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978" y="388296"/>
            <a:ext cx="5266401" cy="620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87" y="438912"/>
            <a:ext cx="11648048" cy="108813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What are some important components of soil?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19" y="1673352"/>
            <a:ext cx="9659815" cy="4343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Inorganic Material (</a:t>
            </a:r>
            <a:r>
              <a:rPr lang="en-US" sz="4400" b="1" u="sng" dirty="0" smtClean="0">
                <a:solidFill>
                  <a:schemeClr val="accent5"/>
                </a:solidFill>
              </a:rPr>
              <a:t>abiotic</a:t>
            </a:r>
            <a:r>
              <a:rPr lang="en-US" sz="4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4000" u="sng" dirty="0" smtClean="0">
                <a:solidFill>
                  <a:schemeClr val="accent5"/>
                </a:solidFill>
              </a:rPr>
              <a:t>Small</a:t>
            </a:r>
            <a:r>
              <a:rPr lang="en-US" sz="4000" dirty="0" smtClean="0">
                <a:solidFill>
                  <a:schemeClr val="tx1"/>
                </a:solidFill>
              </a:rPr>
              <a:t> Particles </a:t>
            </a:r>
          </a:p>
          <a:p>
            <a:pPr lvl="1"/>
            <a:r>
              <a:rPr lang="en-US" sz="4000" dirty="0" smtClean="0">
                <a:solidFill>
                  <a:schemeClr val="tx1"/>
                </a:solidFill>
              </a:rPr>
              <a:t>Large Particles 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Organic Material (</a:t>
            </a:r>
            <a:r>
              <a:rPr lang="en-US" sz="4400" b="1" u="sng" dirty="0" smtClean="0">
                <a:solidFill>
                  <a:schemeClr val="accent5"/>
                </a:solidFill>
              </a:rPr>
              <a:t>biotic</a:t>
            </a:r>
            <a:r>
              <a:rPr lang="en-US" sz="4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4000" u="sng" dirty="0" smtClean="0">
                <a:solidFill>
                  <a:schemeClr val="accent5"/>
                </a:solidFill>
              </a:rPr>
              <a:t>Plant </a:t>
            </a:r>
            <a:r>
              <a:rPr lang="en-US" sz="4000" dirty="0" smtClean="0">
                <a:solidFill>
                  <a:schemeClr val="tx1"/>
                </a:solidFill>
              </a:rPr>
              <a:t>Material </a:t>
            </a:r>
          </a:p>
          <a:p>
            <a:pPr lvl="1"/>
            <a:r>
              <a:rPr lang="en-US" sz="4000" u="sng" dirty="0" smtClean="0">
                <a:solidFill>
                  <a:schemeClr val="accent5"/>
                </a:solidFill>
              </a:rPr>
              <a:t>Animal</a:t>
            </a:r>
            <a:r>
              <a:rPr lang="en-US" sz="4000" dirty="0" smtClean="0">
                <a:solidFill>
                  <a:schemeClr val="tx1"/>
                </a:solidFill>
              </a:rPr>
              <a:t> Material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66" y="438912"/>
            <a:ext cx="5462954" cy="1088136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/>
              <a:t>Sorting Soils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166" y="1673352"/>
            <a:ext cx="5462954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We will sort soil in two ways</a:t>
            </a:r>
            <a:endParaRPr lang="en-US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.Manually  using the graphic organizer.</a:t>
            </a:r>
          </a:p>
          <a:p>
            <a:pPr marL="4572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2. Chemically using water and ammonium. 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e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22830" y="787967"/>
            <a:ext cx="4942620" cy="5228785"/>
          </a:xfrm>
          <a:prstGeom prst="rect">
            <a:avLst/>
          </a:prstGeom>
          <a:ln/>
        </p:spPr>
      </p:pic>
      <p:cxnSp>
        <p:nvCxnSpPr>
          <p:cNvPr id="7" name="Straight Arrow Connector 6"/>
          <p:cNvCxnSpPr/>
          <p:nvPr/>
        </p:nvCxnSpPr>
        <p:spPr>
          <a:xfrm>
            <a:off x="5125330" y="2937164"/>
            <a:ext cx="2499359" cy="804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24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302" y="1015688"/>
            <a:ext cx="11268222" cy="347190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Complete: </a:t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Investigation #1 </a:t>
            </a:r>
            <a:br>
              <a:rPr lang="en-US" sz="4800" b="1" dirty="0" smtClean="0"/>
            </a:br>
            <a:r>
              <a:rPr lang="en-US" sz="4800" b="1" dirty="0" smtClean="0"/>
              <a:t>and </a:t>
            </a:r>
            <a:br>
              <a:rPr lang="en-US" sz="4800" b="1" dirty="0" smtClean="0"/>
            </a:br>
            <a:r>
              <a:rPr lang="en-US" sz="4800" b="1" dirty="0" smtClean="0"/>
              <a:t>Investigation #</a:t>
            </a:r>
            <a:r>
              <a:rPr lang="en-US" sz="4800" dirty="0" smtClean="0"/>
              <a:t>2 </a:t>
            </a:r>
            <a:r>
              <a:rPr lang="en-US" sz="4800" b="1" u="sng" dirty="0" smtClean="0"/>
              <a:t>Day</a:t>
            </a:r>
            <a:r>
              <a:rPr lang="en-US" sz="4800" b="1" i="1" u="sng" dirty="0" smtClean="0"/>
              <a:t> 1</a:t>
            </a:r>
            <a:endParaRPr lang="en-US" sz="4800" b="1" i="1" u="sng" dirty="0"/>
          </a:p>
        </p:txBody>
      </p:sp>
    </p:spTree>
    <p:extLst>
      <p:ext uri="{BB962C8B-B14F-4D97-AF65-F5344CB8AC3E}">
        <p14:creationId xmlns:p14="http://schemas.microsoft.com/office/powerpoint/2010/main" val="173494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 title="SmartArt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Soil Reading 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Questions are in order of the reading. 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Read through and answer on your own paper.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Do not write on the reading.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You may write on the reading question sheet.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Ticket: 3.14.2017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8818880" cy="33485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soil made up of?</a:t>
            </a:r>
            <a:endParaRPr lang="en-US" sz="4000" dirty="0"/>
          </a:p>
        </p:txBody>
      </p:sp>
      <p:pic>
        <p:nvPicPr>
          <p:cNvPr id="4" name="Picture 2" descr="Image result for so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4" y="3152982"/>
            <a:ext cx="11978556" cy="304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6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Soil Investigation #1 Recap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63" y="1673352"/>
            <a:ext cx="11577711" cy="4343400"/>
          </a:xfrm>
        </p:spPr>
        <p:txBody>
          <a:bodyPr/>
          <a:lstStyle/>
          <a:p>
            <a:pPr marL="78867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</a:rPr>
              <a:t>Which soil type had the most organic material? </a:t>
            </a:r>
          </a:p>
          <a:p>
            <a:pPr marL="788670" indent="-742950">
              <a:buFont typeface="+mj-lt"/>
              <a:buAutoNum type="arabicPeriod"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marL="788670" indent="-742950">
              <a:buFont typeface="+mj-lt"/>
              <a:buAutoNum type="arabicPeriod"/>
            </a:pPr>
            <a:r>
              <a:rPr lang="en-US" sz="3600" b="1" dirty="0">
                <a:solidFill>
                  <a:schemeClr val="tx1"/>
                </a:solidFill>
              </a:rPr>
              <a:t>Was plant or animal </a:t>
            </a:r>
            <a:r>
              <a:rPr lang="en-US" sz="3600" b="1" dirty="0" smtClean="0">
                <a:solidFill>
                  <a:schemeClr val="tx1"/>
                </a:solidFill>
              </a:rPr>
              <a:t>material more common? </a:t>
            </a:r>
            <a:endParaRPr lang="en-US" sz="3600" b="1" dirty="0">
              <a:solidFill>
                <a:schemeClr val="tx1"/>
              </a:solidFill>
            </a:endParaRPr>
          </a:p>
          <a:p>
            <a:pPr marL="788670" indent="-742950">
              <a:buFont typeface="+mj-lt"/>
              <a:buAutoNum type="arabicPeriod"/>
            </a:pPr>
            <a:endParaRPr lang="en-US" sz="3600" b="1" dirty="0">
              <a:solidFill>
                <a:schemeClr val="tx1"/>
              </a:solidFill>
            </a:endParaRPr>
          </a:p>
          <a:p>
            <a:pPr marL="78867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</a:rPr>
              <a:t>For inorganic material, where small or large particles more common? </a:t>
            </a:r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6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3/14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Warm Up 3/14/17</a:t>
            </a:r>
            <a:endParaRPr lang="en-US" sz="6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What essential (necessary) things do humans need to survive?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6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 3/16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Finish Soil Investigation #2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Soil Investigation #3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Nutrient Notes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95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3/16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Warm Up 3/14/17</a:t>
            </a:r>
            <a:endParaRPr lang="en-US" sz="6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soil made up of?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Test Pass Back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5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Corrections (Quietly!!)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460401"/>
              </p:ext>
            </p:extLst>
          </p:nvPr>
        </p:nvGraphicFramePr>
        <p:xfrm>
          <a:off x="441523" y="1905664"/>
          <a:ext cx="11308954" cy="2314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9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8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7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53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555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/>
                          </a:solidFill>
                        </a:rPr>
                        <a:t># Wrong </a:t>
                      </a:r>
                      <a:endParaRPr lang="en-US" sz="3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/>
                          </a:solidFill>
                        </a:rPr>
                        <a:t>Points</a:t>
                      </a:r>
                      <a:r>
                        <a:rPr lang="en-US" sz="3600" baseline="0" dirty="0" smtClean="0">
                          <a:solidFill>
                            <a:schemeClr val="tx2"/>
                          </a:solidFill>
                        </a:rPr>
                        <a:t> Earned </a:t>
                      </a:r>
                      <a:endParaRPr lang="en-US" sz="3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/>
                          </a:solidFill>
                        </a:rPr>
                        <a:t>Points Possible </a:t>
                      </a:r>
                      <a:endParaRPr lang="en-US" sz="3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Correct Answer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Why is it the Correct</a:t>
                      </a:r>
                      <a:r>
                        <a:rPr lang="en-US" sz="3600" baseline="0" dirty="0" smtClean="0"/>
                        <a:t> Answer </a:t>
                      </a:r>
                      <a:r>
                        <a:rPr lang="en-US" sz="360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09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40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Essential Question: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are the main parts of soil?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2997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What do plants need to grow? 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u="sng" dirty="0" smtClean="0">
                <a:solidFill>
                  <a:schemeClr val="accent5"/>
                </a:solidFill>
              </a:rPr>
              <a:t>Soil </a:t>
            </a:r>
          </a:p>
          <a:p>
            <a:r>
              <a:rPr lang="en-US" sz="5400" u="sng" dirty="0" smtClean="0">
                <a:solidFill>
                  <a:schemeClr val="accent5"/>
                </a:solidFill>
              </a:rPr>
              <a:t>Air </a:t>
            </a:r>
          </a:p>
          <a:p>
            <a:r>
              <a:rPr lang="en-US" sz="5400" u="sng" dirty="0" smtClean="0">
                <a:solidFill>
                  <a:schemeClr val="accent5"/>
                </a:solidFill>
              </a:rPr>
              <a:t>Water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28" descr="no_smoking_symbol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19849"/>
            <a:ext cx="5270501" cy="4715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83050" y="3110345"/>
            <a:ext cx="5029200" cy="1828800"/>
          </a:xfrm>
        </p:spPr>
        <p:txBody>
          <a:bodyPr/>
          <a:lstStyle/>
          <a:p>
            <a:pPr algn="ctr" eaLnBrk="1" hangingPunct="1"/>
            <a:r>
              <a:rPr lang="en-US" altLang="en-US" sz="11200" u="sng" dirty="0">
                <a:solidFill>
                  <a:schemeClr val="accent5"/>
                </a:solidFill>
              </a:rPr>
              <a:t>DIRT</a:t>
            </a:r>
            <a:endParaRPr lang="en-US" altLang="en-US" u="sng" dirty="0" smtClean="0">
              <a:solidFill>
                <a:schemeClr val="accent5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79964" y="539935"/>
            <a:ext cx="8492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Soil is not just…..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0818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soil_break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909" y="972866"/>
            <a:ext cx="7900182" cy="4275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1341120" y="3048"/>
            <a:ext cx="9509760" cy="108813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6000" dirty="0" smtClean="0"/>
              <a:t>What makes up soil?</a:t>
            </a:r>
          </a:p>
        </p:txBody>
      </p:sp>
      <p:sp>
        <p:nvSpPr>
          <p:cNvPr id="2" name="Rectangle 1"/>
          <p:cNvSpPr/>
          <p:nvPr/>
        </p:nvSpPr>
        <p:spPr>
          <a:xfrm>
            <a:off x="2145908" y="5564978"/>
            <a:ext cx="8106455" cy="677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Air, water and minerals are </a:t>
            </a:r>
            <a:r>
              <a:rPr lang="en-US" sz="3600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inorganic</a:t>
            </a:r>
            <a:endParaRPr lang="en-US" sz="3200" u="sng" dirty="0">
              <a:solidFill>
                <a:schemeClr val="accent5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53" y="604912"/>
            <a:ext cx="6923956" cy="298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50633" y="3587262"/>
            <a:ext cx="80795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Soil Particles </a:t>
            </a:r>
          </a:p>
          <a:p>
            <a:r>
              <a:rPr lang="en-US" sz="4000" dirty="0" smtClean="0"/>
              <a:t>Largest 		1. </a:t>
            </a:r>
            <a:r>
              <a:rPr lang="en-US" sz="4000" u="sng" dirty="0" smtClean="0">
                <a:solidFill>
                  <a:schemeClr val="accent5"/>
                </a:solidFill>
              </a:rPr>
              <a:t>Sand 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Medium	2. </a:t>
            </a:r>
            <a:r>
              <a:rPr lang="en-US" sz="4000" u="sng" dirty="0" smtClean="0">
                <a:solidFill>
                  <a:schemeClr val="accent5"/>
                </a:solidFill>
              </a:rPr>
              <a:t>Silt </a:t>
            </a:r>
          </a:p>
          <a:p>
            <a:r>
              <a:rPr lang="en-US" sz="4000" dirty="0" smtClean="0"/>
              <a:t>Smallest 	3. </a:t>
            </a:r>
            <a:r>
              <a:rPr lang="en-US" sz="4000" u="sng" dirty="0" smtClean="0">
                <a:solidFill>
                  <a:schemeClr val="accent5"/>
                </a:solidFill>
              </a:rPr>
              <a:t>Clay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031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AE80E2-BC63-4DD4-B0C8-1971B89A2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Sheer blue border design presentation (widescreen)</Template>
  <TotalTime>0</TotalTime>
  <Words>261</Words>
  <Application>Microsoft Office PowerPoint</Application>
  <PresentationFormat>Widescreen</PresentationFormat>
  <Paragraphs>68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MS PGothic</vt:lpstr>
      <vt:lpstr>Arial</vt:lpstr>
      <vt:lpstr>Constantia</vt:lpstr>
      <vt:lpstr>Times New Roman</vt:lpstr>
      <vt:lpstr>Sheer Blue 16x9</vt:lpstr>
      <vt:lpstr>Agenda 3/14/17</vt:lpstr>
      <vt:lpstr>Warm Up 3/14/17</vt:lpstr>
      <vt:lpstr>Test Pass Back </vt:lpstr>
      <vt:lpstr>Test Corrections (Quietly!!)</vt:lpstr>
      <vt:lpstr>Essential Question: </vt:lpstr>
      <vt:lpstr>What do plants need to grow?  </vt:lpstr>
      <vt:lpstr>DIRT</vt:lpstr>
      <vt:lpstr>What makes up soil?</vt:lpstr>
      <vt:lpstr>PowerPoint Presentation</vt:lpstr>
      <vt:lpstr>What are some important components of soil? </vt:lpstr>
      <vt:lpstr>Sorting Soils</vt:lpstr>
      <vt:lpstr>Complete:   Investigation #1  and  Investigation #2 Day 1</vt:lpstr>
      <vt:lpstr>Soil Reading </vt:lpstr>
      <vt:lpstr>Exit Ticket: 3.14.2017</vt:lpstr>
      <vt:lpstr>Soil Investigation #1 Recap </vt:lpstr>
      <vt:lpstr>Exit Ticket 3/14</vt:lpstr>
      <vt:lpstr>Warm Up 3/14/17</vt:lpstr>
      <vt:lpstr>Agenda 3/16</vt:lpstr>
      <vt:lpstr>Warm UP: 3/16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2017-03-13T15:59:33Z</dcterms:created>
  <dcterms:modified xsi:type="dcterms:W3CDTF">2017-03-15T01:08:35Z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TC032134699991</vt:lpwstr>
  </property>
</Properties>
</file>