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3200400"/>
            <a:ext cx="10058400" cy="1524000"/>
          </a:xfrm>
        </p:spPr>
        <p:txBody>
          <a:bodyPr>
            <a:noAutofit/>
          </a:bodyPr>
          <a:lstStyle>
            <a:lvl1pPr>
              <a:defRPr sz="1066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4724400"/>
            <a:ext cx="9144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3733">
                <a:solidFill>
                  <a:schemeClr val="tx2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2EFE7-5A66-4EFF-9106-5DFBC4254F01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E5C9-1916-4465-9AB4-7CF659DC84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431056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685800"/>
            <a:ext cx="9652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2EFE7-5A66-4EFF-9106-5DFBC4254F01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E5C9-1916-4465-9AB4-7CF659DC8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48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6000" y="685802"/>
            <a:ext cx="24384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685801"/>
            <a:ext cx="7620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2EFE7-5A66-4EFF-9106-5DFBC4254F01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E5C9-1916-4465-9AB4-7CF659DC8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915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2EFE7-5A66-4EFF-9106-5DFBC4254F01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E5C9-1916-4465-9AB4-7CF659DC8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081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3276600"/>
            <a:ext cx="10058400" cy="1676400"/>
          </a:xfrm>
        </p:spPr>
        <p:txBody>
          <a:bodyPr anchor="b" anchorCtr="0"/>
          <a:lstStyle>
            <a:lvl1pPr algn="l">
              <a:defRPr sz="7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4953000"/>
            <a:ext cx="9144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3733">
                <a:solidFill>
                  <a:schemeClr val="tx2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2EFE7-5A66-4EFF-9106-5DFBC4254F01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E5C9-1916-4465-9AB4-7CF659DC84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491768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609601"/>
            <a:ext cx="4876800" cy="3767328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609601"/>
            <a:ext cx="4876800" cy="3767328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2EFE7-5A66-4EFF-9106-5DFBC4254F01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E5C9-1916-4465-9AB4-7CF659DC8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9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936" y="609600"/>
            <a:ext cx="4876800" cy="639763"/>
          </a:xfrm>
        </p:spPr>
        <p:txBody>
          <a:bodyPr anchor="b">
            <a:noAutofit/>
          </a:bodyPr>
          <a:lstStyle>
            <a:lvl1pPr marL="0" indent="0">
              <a:buNone/>
              <a:defRPr sz="3733" b="0">
                <a:latin typeface="+mj-lt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1936" y="1329264"/>
            <a:ext cx="4876800" cy="3048000"/>
          </a:xfrm>
        </p:spPr>
        <p:txBody>
          <a:bodyPr anchor="t" anchorCtr="0"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36" y="609600"/>
            <a:ext cx="4876800" cy="639763"/>
          </a:xfrm>
        </p:spPr>
        <p:txBody>
          <a:bodyPr anchor="b">
            <a:noAutofit/>
          </a:bodyPr>
          <a:lstStyle>
            <a:lvl1pPr marL="0" indent="0">
              <a:buNone/>
              <a:defRPr sz="3733" b="0">
                <a:latin typeface="+mj-lt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1329264"/>
            <a:ext cx="4876800" cy="3048000"/>
          </a:xfrm>
        </p:spPr>
        <p:txBody>
          <a:bodyPr anchor="t" anchorCtr="0"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2EFE7-5A66-4EFF-9106-5DFBC4254F01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E5C9-1916-4465-9AB4-7CF659DC84A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11936" y="1249363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93536" y="1249363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7383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2EFE7-5A66-4EFF-9106-5DFBC4254F01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E5C9-1916-4465-9AB4-7CF659DC8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321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2EFE7-5A66-4EFF-9106-5DFBC4254F01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E5C9-1916-4465-9AB4-7CF659DC8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870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7821" y="457201"/>
            <a:ext cx="6126579" cy="4114799"/>
          </a:xfrm>
        </p:spPr>
        <p:txBody>
          <a:bodyPr/>
          <a:lstStyle>
            <a:lvl1pPr>
              <a:defRPr sz="3200"/>
            </a:lvl1pPr>
            <a:lvl2pPr>
              <a:defRPr sz="2933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003" y="457200"/>
            <a:ext cx="3564876" cy="41148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2EFE7-5A66-4EFF-9106-5DFBC4254F01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E5C9-1916-4465-9AB4-7CF659DC84A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871259" y="2514336"/>
            <a:ext cx="3810000" cy="2117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9836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936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320" y="457200"/>
            <a:ext cx="100584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856" y="3505200"/>
            <a:ext cx="9855200" cy="804863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2EFE7-5A66-4EFF-9106-5DFBC4254F01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E5C9-1916-4465-9AB4-7CF659DC8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608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24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685800"/>
            <a:ext cx="100584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31200" y="62087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5DC2EFE7-5A66-4EFF-9106-5DFBC4254F01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6001" y="6208776"/>
            <a:ext cx="6498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5687568"/>
            <a:ext cx="101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54F6E5C9-1916-4465-9AB4-7CF659DC84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36320" y="0"/>
            <a:ext cx="100584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Rectangle 8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4270176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9170" rtl="0" eaLnBrk="1" latinLnBrk="0" hangingPunct="1">
        <a:spcBef>
          <a:spcPct val="0"/>
        </a:spcBef>
        <a:buNone/>
        <a:defRPr sz="72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51" indent="-365751" algn="l" defTabSz="121917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92460" indent="-365751" algn="l" defTabSz="121917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933" kern="1200">
          <a:solidFill>
            <a:schemeClr val="tx2"/>
          </a:solidFill>
          <a:latin typeface="+mn-lt"/>
          <a:ea typeface="+mn-ea"/>
          <a:cs typeface="+mn-cs"/>
        </a:defRPr>
      </a:lvl2pPr>
      <a:lvl3pPr marL="1158211" indent="-304792" algn="l" defTabSz="121917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667" kern="1200">
          <a:solidFill>
            <a:schemeClr val="tx2"/>
          </a:solidFill>
          <a:latin typeface="+mn-lt"/>
          <a:ea typeface="+mn-ea"/>
          <a:cs typeface="+mn-cs"/>
        </a:defRPr>
      </a:lvl3pPr>
      <a:lvl4pPr marL="1523962" indent="-304792" algn="l" defTabSz="121917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1828754" indent="-304792" algn="l" defTabSz="121917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194505" indent="-304792" algn="l" defTabSz="121917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133" kern="1200">
          <a:solidFill>
            <a:schemeClr val="tx2"/>
          </a:solidFill>
          <a:latin typeface="+mn-lt"/>
          <a:ea typeface="+mn-ea"/>
          <a:cs typeface="+mn-cs"/>
        </a:defRPr>
      </a:lvl6pPr>
      <a:lvl7pPr marL="2535873" indent="-304792" algn="l" defTabSz="121917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133" kern="1200">
          <a:solidFill>
            <a:schemeClr val="tx2"/>
          </a:solidFill>
          <a:latin typeface="+mn-lt"/>
          <a:ea typeface="+mn-ea"/>
          <a:cs typeface="+mn-cs"/>
        </a:defRPr>
      </a:lvl7pPr>
      <a:lvl8pPr marL="2926007" indent="-304792" algn="l" defTabSz="121917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133" kern="1200">
          <a:solidFill>
            <a:schemeClr val="tx2"/>
          </a:solidFill>
          <a:latin typeface="+mn-lt"/>
          <a:ea typeface="+mn-ea"/>
          <a:cs typeface="+mn-cs"/>
        </a:defRPr>
      </a:lvl8pPr>
      <a:lvl9pPr marL="3291758" indent="-304792" algn="l" defTabSz="121917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133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-127000"/>
            <a:ext cx="10363200" cy="2743200"/>
          </a:xfrm>
        </p:spPr>
        <p:txBody>
          <a:bodyPr/>
          <a:lstStyle/>
          <a:p>
            <a:pPr algn="ctr"/>
            <a:r>
              <a:rPr lang="en-US" sz="7200" dirty="0"/>
              <a:t>Warm Up: 2/22/17</a:t>
            </a:r>
            <a:br>
              <a:rPr lang="en-US" sz="7200" dirty="0"/>
            </a:br>
            <a:r>
              <a:rPr lang="en-US" sz="7200" dirty="0" smtClean="0"/>
              <a:t>*Use your </a:t>
            </a:r>
            <a:r>
              <a:rPr lang="en-US" sz="7200" dirty="0"/>
              <a:t>warm up sheet 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838268"/>
            <a:ext cx="12192000" cy="3733800"/>
          </a:xfrm>
        </p:spPr>
        <p:txBody>
          <a:bodyPr>
            <a:normAutofit/>
          </a:bodyPr>
          <a:lstStyle/>
          <a:p>
            <a:pPr marL="914400" indent="-914400" algn="ctr">
              <a:buAutoNum type="arabicPeriod"/>
            </a:pPr>
            <a:r>
              <a:rPr lang="en-US" sz="5333" dirty="0" smtClean="0">
                <a:solidFill>
                  <a:schemeClr val="tx1"/>
                </a:solidFill>
              </a:rPr>
              <a:t>What is the enzyme in saliva?</a:t>
            </a:r>
          </a:p>
          <a:p>
            <a:pPr marL="914400" indent="-914400" algn="ctr">
              <a:buAutoNum type="arabicPeriod"/>
            </a:pPr>
            <a:r>
              <a:rPr lang="en-US" sz="5333" dirty="0" smtClean="0">
                <a:solidFill>
                  <a:schemeClr val="tx1"/>
                </a:solidFill>
              </a:rPr>
              <a:t>How many organs are in the digestive system? (not including accessory organs) </a:t>
            </a:r>
            <a:endParaRPr lang="en-US" sz="5333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54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Get out your poster and lay it on your desk.  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 smtClean="0"/>
              <a:t>This is how you will get notes, make sure to fill in each box.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48530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131" y="0"/>
            <a:ext cx="100584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On a blank sheet of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14" y="1600200"/>
            <a:ext cx="11769633" cy="3886200"/>
          </a:xfrm>
        </p:spPr>
        <p:txBody>
          <a:bodyPr/>
          <a:lstStyle/>
          <a:p>
            <a:pPr marL="0" indent="0" algn="r">
              <a:buNone/>
            </a:pPr>
            <a:r>
              <a:rPr lang="en-US" dirty="0" smtClean="0"/>
              <a:t>First and Last Name </a:t>
            </a:r>
          </a:p>
          <a:p>
            <a:pPr marL="0" indent="0" algn="r">
              <a:buNone/>
            </a:pPr>
            <a:r>
              <a:rPr lang="en-US" dirty="0" smtClean="0"/>
              <a:t>	Period_____</a:t>
            </a:r>
          </a:p>
          <a:p>
            <a:pPr marL="0" indent="0" algn="ctr">
              <a:buNone/>
            </a:pPr>
            <a:r>
              <a:rPr lang="en-US" b="1" u="sng" dirty="0" smtClean="0"/>
              <a:t>Guts with Michael Mosely:</a:t>
            </a:r>
          </a:p>
          <a:p>
            <a:pPr marL="0" indent="0">
              <a:buNone/>
            </a:pPr>
            <a:r>
              <a:rPr lang="en-US" b="1" u="sng" dirty="0" smtClean="0"/>
              <a:t>Essential </a:t>
            </a:r>
            <a:r>
              <a:rPr lang="en-US" b="1" u="sng" dirty="0"/>
              <a:t>Question</a:t>
            </a:r>
            <a:r>
              <a:rPr lang="en-US" i="1" dirty="0"/>
              <a:t>:  </a:t>
            </a:r>
            <a:r>
              <a:rPr lang="en-US" dirty="0"/>
              <a:t>Explain the route food takes through the digestive system.  Identify chemicals that aid in digestions and their functions.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120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10058400" cy="1600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Guts Video (50 minutes)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6019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Impact</vt:lpstr>
      <vt:lpstr>Times New Roman</vt:lpstr>
      <vt:lpstr>NewsPrint</vt:lpstr>
      <vt:lpstr>Warm Up: 2/22/17 *Use your warm up sheet </vt:lpstr>
      <vt:lpstr>PowerPoint Presentation</vt:lpstr>
      <vt:lpstr>On a blank sheet of paper</vt:lpstr>
      <vt:lpstr>Guts Video (50 minutes)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Up: 2/22/17 *Use your warm up sheet </dc:title>
  <dc:creator>Spencer, Deidra</dc:creator>
  <cp:lastModifiedBy>Spencer, Deidra</cp:lastModifiedBy>
  <cp:revision>1</cp:revision>
  <dcterms:created xsi:type="dcterms:W3CDTF">2017-02-22T18:07:39Z</dcterms:created>
  <dcterms:modified xsi:type="dcterms:W3CDTF">2017-02-22T18:08:37Z</dcterms:modified>
</cp:coreProperties>
</file>