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00300"/>
            <a:ext cx="7543800" cy="1143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43300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2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1800" cy="12001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14350"/>
            <a:ext cx="7543800" cy="29146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DC2EFE7-5A66-4EFF-9106-5DFBC4254F01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4656582"/>
            <a:ext cx="48738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4F6E5C9-1916-4465-9AB4-7CF659DC84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zl6M1YlU3w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zl6M1YlU3w" TargetMode="Externa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5250"/>
            <a:ext cx="7772400" cy="2057400"/>
          </a:xfrm>
        </p:spPr>
        <p:txBody>
          <a:bodyPr/>
          <a:lstStyle/>
          <a:p>
            <a:pPr algn="ctr"/>
            <a:r>
              <a:rPr lang="en-US" sz="5400" dirty="0" smtClean="0"/>
              <a:t>Warm Up: 2/22/17</a:t>
            </a:r>
            <a:br>
              <a:rPr lang="en-US" sz="5400" dirty="0" smtClean="0"/>
            </a:br>
            <a:r>
              <a:rPr lang="en-US" sz="5400" dirty="0" smtClean="0"/>
              <a:t>*Set up your warm up sheet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343150"/>
            <a:ext cx="7924800" cy="2286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1. What is the difference between Mechanical and Chemical Digestion?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-95250"/>
            <a:ext cx="6781800" cy="1200150"/>
          </a:xfrm>
        </p:spPr>
        <p:txBody>
          <a:bodyPr/>
          <a:lstStyle/>
          <a:p>
            <a:pPr algn="ctr"/>
            <a:r>
              <a:rPr lang="en-US" dirty="0" smtClean="0"/>
              <a:t>Finish your coloring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4425"/>
            <a:ext cx="8305800" cy="291465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You have 10 minutes to finish your coloring…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3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5750"/>
            <a:ext cx="7543800" cy="1200150"/>
          </a:xfrm>
        </p:spPr>
        <p:txBody>
          <a:bodyPr/>
          <a:lstStyle/>
          <a:p>
            <a:pPr algn="ctr"/>
            <a:r>
              <a:rPr lang="en-US" dirty="0" smtClean="0"/>
              <a:t>Essential Question: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52550"/>
            <a:ext cx="8686800" cy="291465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Compare and contrast organs and accessory organs of the digestive system.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345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09550"/>
            <a:ext cx="7543800" cy="1200150"/>
          </a:xfrm>
        </p:spPr>
        <p:txBody>
          <a:bodyPr/>
          <a:lstStyle/>
          <a:p>
            <a:r>
              <a:rPr lang="en-US" u="sng" dirty="0" smtClean="0"/>
              <a:t>Digestive Organs: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6315"/>
            <a:ext cx="3276600" cy="2914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chemeClr val="tx1"/>
                </a:solidFill>
              </a:rPr>
              <a:t>Organs that food directly passes through.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930" y="-327660"/>
            <a:ext cx="318359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5257800" y="742950"/>
            <a:ext cx="14478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6200" y="1657350"/>
            <a:ext cx="1860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1. Mouth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2453640"/>
            <a:ext cx="260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2. Esophagus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352800" y="3038415"/>
            <a:ext cx="2377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3. Stomach  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67000" y="3540472"/>
            <a:ext cx="32400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4. Small Intestine  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362200" y="4125247"/>
            <a:ext cx="3529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5. Large Intestine  </a:t>
            </a:r>
            <a:endParaRPr lang="en-US" sz="3200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638800" y="1657350"/>
            <a:ext cx="1882925" cy="99238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638799" y="2949833"/>
            <a:ext cx="2209801" cy="4961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19202" y="3870959"/>
            <a:ext cx="1802523" cy="1485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804338" y="3744247"/>
            <a:ext cx="1802523" cy="762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747050" y="4506247"/>
            <a:ext cx="1491950" cy="2753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24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61" y="457200"/>
            <a:ext cx="7543800" cy="120015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Accessory Digestive </a:t>
            </a:r>
            <a:br>
              <a:rPr lang="en-US" u="sng" dirty="0" smtClean="0"/>
            </a:br>
            <a:r>
              <a:rPr lang="en-US" u="sng" dirty="0" smtClean="0"/>
              <a:t>Organs: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68694"/>
            <a:ext cx="3276600" cy="29146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smtClean="0">
                <a:solidFill>
                  <a:schemeClr val="tx1"/>
                </a:solidFill>
              </a:rPr>
              <a:t>Organs help with digestion but food does not pass through.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930" y="-327660"/>
            <a:ext cx="318359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505200" y="2357348"/>
            <a:ext cx="260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Liver 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895600" y="3038415"/>
            <a:ext cx="283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 Gall Bladder   </a:t>
            </a:r>
            <a:endParaRPr lang="en-US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971800" y="4125246"/>
            <a:ext cx="35296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Pancreas</a:t>
            </a:r>
            <a:endParaRPr lang="en-US" sz="3200" b="1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38800" y="2649736"/>
            <a:ext cx="1524000" cy="962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638799" y="2949833"/>
            <a:ext cx="1524001" cy="4961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747050" y="3446027"/>
            <a:ext cx="1949150" cy="10602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345430" y="666750"/>
            <a:ext cx="15240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5410200" y="514350"/>
            <a:ext cx="2111525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5372492" y="971550"/>
            <a:ext cx="1524000" cy="56145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435500" y="1042541"/>
            <a:ext cx="26022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Salivary Glands  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72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www.youtube.com/watch?v=Uzl6M1YlU3w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Journey of Food </a:t>
            </a:r>
            <a:endParaRPr lang="en-US" dirty="0"/>
          </a:p>
        </p:txBody>
      </p:sp>
      <p:pic>
        <p:nvPicPr>
          <p:cNvPr id="2" name="Uzl6M1YlU3w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81000" y="214312"/>
            <a:ext cx="8534400" cy="480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0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14350"/>
            <a:ext cx="8763000" cy="3886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You will create a poster based on one of the 9 organs/accessory organs that we have talked about. </a:t>
            </a:r>
          </a:p>
          <a:p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You will use: 8.5 x 11 paper</a:t>
            </a:r>
          </a:p>
          <a:p>
            <a:pPr marL="0" indent="0" algn="ctr">
              <a:buNone/>
            </a:pPr>
            <a:r>
              <a:rPr lang="en-US" sz="4000" dirty="0" smtClean="0"/>
              <a:t> </a:t>
            </a:r>
          </a:p>
          <a:p>
            <a:pPr marL="0" indent="0">
              <a:buNone/>
            </a:pPr>
            <a:r>
              <a:rPr lang="en-US" sz="4000" dirty="0" smtClean="0"/>
              <a:t>Your classmates will get information from these in a poster walk, make sure to do a good job!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720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7924800" cy="12001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Exit Ticket </a:t>
            </a:r>
            <a:r>
              <a:rPr lang="en-US" dirty="0" smtClean="0"/>
              <a:t>2/22: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is difference between an organ and an accessory organ?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1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202</TotalTime>
  <Words>148</Words>
  <Application>Microsoft Office PowerPoint</Application>
  <PresentationFormat>On-screen Show (16:9)</PresentationFormat>
  <Paragraphs>28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Impact</vt:lpstr>
      <vt:lpstr>Times New Roman</vt:lpstr>
      <vt:lpstr>NewsPrint</vt:lpstr>
      <vt:lpstr>Warm Up: 2/22/17 *Set up your warm up sheet </vt:lpstr>
      <vt:lpstr>Finish your coloring </vt:lpstr>
      <vt:lpstr>Essential Question: </vt:lpstr>
      <vt:lpstr>Digestive Organs: </vt:lpstr>
      <vt:lpstr>Accessory Digestive  Organs: </vt:lpstr>
      <vt:lpstr>PowerPoint Presentation</vt:lpstr>
      <vt:lpstr>PowerPoint Presentation</vt:lpstr>
      <vt:lpstr>Exit Ticket 2/22:   What is difference between an organ and an accessory organ?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</dc:creator>
  <cp:lastModifiedBy>Spencer, Deidra</cp:lastModifiedBy>
  <cp:revision>9</cp:revision>
  <dcterms:created xsi:type="dcterms:W3CDTF">2017-02-21T02:41:27Z</dcterms:created>
  <dcterms:modified xsi:type="dcterms:W3CDTF">2017-02-22T17:34:44Z</dcterms:modified>
</cp:coreProperties>
</file>