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8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8" d="100"/>
          <a:sy n="88" d="100"/>
        </p:scale>
        <p:origin x="828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4900" y="2314324"/>
            <a:ext cx="8447150" cy="2478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894" y="765324"/>
            <a:ext cx="8245162" cy="1106260"/>
          </a:xfrm>
          <a:effectLst/>
        </p:spPr>
        <p:txBody>
          <a:bodyPr anchor="b">
            <a:normAutofit/>
          </a:bodyPr>
          <a:lstStyle>
            <a:lvl1pPr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5" y="1871584"/>
            <a:ext cx="8245160" cy="442741"/>
          </a:xfrm>
        </p:spPr>
        <p:txBody>
          <a:bodyPr anchor="t">
            <a:normAutofit/>
          </a:bodyPr>
          <a:lstStyle>
            <a:lvl1pPr marL="0" indent="0" algn="l">
              <a:buNone/>
              <a:defRPr sz="1200" cap="all">
                <a:solidFill>
                  <a:schemeClr val="accent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04463" y="4467103"/>
            <a:ext cx="2133600" cy="273844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2/17/2017</a:t>
            </a:fld>
            <a:endParaRPr lang="en-US" dirty="0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5894" y="4463859"/>
            <a:ext cx="5187908" cy="273844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5" y="4467103"/>
            <a:ext cx="762330" cy="273844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04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0214" y="460805"/>
            <a:ext cx="8482004" cy="89197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5894" y="526617"/>
            <a:ext cx="8272212" cy="760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903163"/>
                </a:solidFill>
              </a:rPr>
              <a:pPr/>
              <a:t>2/17/2017</a:t>
            </a:fld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3163"/>
                </a:solidFill>
              </a:rPr>
              <a:pPr/>
              <a:t>‹#›</a:t>
            </a:fld>
            <a:endParaRPr lang="en-US" dirty="0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13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1" y="449794"/>
            <a:ext cx="2180113" cy="4362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506795"/>
            <a:ext cx="1503123" cy="388730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506795"/>
            <a:ext cx="5922209" cy="3887305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4467103"/>
            <a:ext cx="996106" cy="273844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2/17/2017</a:t>
            </a:fld>
            <a:endParaRPr lang="en-US" dirty="0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3" y="4463859"/>
            <a:ext cx="5922209" cy="273844"/>
          </a:xfrm>
        </p:spPr>
        <p:txBody>
          <a:bodyPr/>
          <a:lstStyle/>
          <a:p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34962" y="4467103"/>
            <a:ext cx="873146" cy="273844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622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214" y="460805"/>
            <a:ext cx="8482004" cy="89197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526617"/>
            <a:ext cx="8272212" cy="760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5" y="1635373"/>
            <a:ext cx="8272211" cy="27587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903163"/>
                </a:solidFill>
              </a:rPr>
              <a:pPr/>
              <a:t>2/17/2017</a:t>
            </a:fld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5" y="4467103"/>
            <a:ext cx="789381" cy="273844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srgbClr val="903163"/>
                </a:solidFill>
              </a:rPr>
              <a:pPr/>
              <a:t>‹#›</a:t>
            </a:fld>
            <a:endParaRPr lang="en-US" dirty="0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92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5863" y="3856481"/>
            <a:ext cx="8468145" cy="9441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2282933"/>
            <a:ext cx="8272211" cy="1123130"/>
          </a:xfrm>
        </p:spPr>
        <p:txBody>
          <a:bodyPr anchor="b">
            <a:normAutofit/>
          </a:bodyPr>
          <a:lstStyle>
            <a:lvl1pPr algn="l">
              <a:defRPr sz="27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5" y="3406063"/>
            <a:ext cx="8272211" cy="450417"/>
          </a:xfrm>
        </p:spPr>
        <p:txBody>
          <a:bodyPr anchor="t">
            <a:normAutofit/>
          </a:bodyPr>
          <a:lstStyle>
            <a:lvl1pPr marL="0" indent="0" algn="l">
              <a:buNone/>
              <a:defRPr sz="1400" cap="all">
                <a:solidFill>
                  <a:schemeClr val="accent2"/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2/17/2017</a:t>
            </a:fld>
            <a:endParaRPr lang="en-US" dirty="0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910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4487" y="454916"/>
            <a:ext cx="8475027" cy="9441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547244"/>
            <a:ext cx="8272212" cy="7412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895" y="1671003"/>
            <a:ext cx="4066793" cy="272478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313" y="1671003"/>
            <a:ext cx="4066794" cy="272478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903163"/>
                </a:solidFill>
              </a:rPr>
              <a:pPr/>
              <a:t>2/17/2017</a:t>
            </a:fld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3163"/>
                </a:solidFill>
              </a:rPr>
              <a:pPr/>
              <a:t>‹#›</a:t>
            </a:fld>
            <a:endParaRPr lang="en-US" dirty="0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966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334487" y="454916"/>
            <a:ext cx="8475027" cy="9441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35895" y="547244"/>
            <a:ext cx="8272212" cy="7412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415" y="1688169"/>
            <a:ext cx="3815306" cy="402004"/>
          </a:xfrm>
        </p:spPr>
        <p:txBody>
          <a:bodyPr anchor="b">
            <a:noAutofit/>
          </a:bodyPr>
          <a:lstStyle>
            <a:lvl1pPr marL="0" indent="0">
              <a:buNone/>
              <a:defRPr sz="170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96" y="2194540"/>
            <a:ext cx="4044825" cy="220124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2802" y="1688169"/>
            <a:ext cx="3815305" cy="415030"/>
          </a:xfrm>
        </p:spPr>
        <p:txBody>
          <a:bodyPr anchor="b">
            <a:noAutofit/>
          </a:bodyPr>
          <a:lstStyle>
            <a:lvl1pPr marL="0" indent="0">
              <a:buNone/>
              <a:defRPr sz="170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194540"/>
            <a:ext cx="4044825" cy="220124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903163"/>
                </a:solidFill>
              </a:rPr>
              <a:pPr/>
              <a:t>2/17/2017</a:t>
            </a:fld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3163"/>
                </a:solidFill>
              </a:rPr>
              <a:pPr/>
              <a:t>‹#›</a:t>
            </a:fld>
            <a:endParaRPr lang="en-US" dirty="0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01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512" y="454916"/>
            <a:ext cx="8475027" cy="9441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1921" y="547244"/>
            <a:ext cx="8272212" cy="7412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903163"/>
                </a:solidFill>
              </a:rPr>
              <a:pPr/>
              <a:t>2/17/2017</a:t>
            </a:fld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3163"/>
                </a:solidFill>
              </a:rPr>
              <a:pPr/>
              <a:t>‹#›</a:t>
            </a:fld>
            <a:endParaRPr lang="en-US" dirty="0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522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903163"/>
                </a:solidFill>
              </a:rPr>
              <a:pPr/>
              <a:t>2/17/2017</a:t>
            </a:fld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3163"/>
                </a:solidFill>
              </a:rPr>
              <a:pPr/>
              <a:t>‹#›</a:t>
            </a:fld>
            <a:endParaRPr lang="en-US" dirty="0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55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335863" y="3856480"/>
            <a:ext cx="8473650" cy="9560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3946722"/>
            <a:ext cx="3682084" cy="517136"/>
          </a:xfrm>
        </p:spPr>
        <p:txBody>
          <a:bodyPr anchor="ctr"/>
          <a:lstStyle>
            <a:lvl1pPr algn="l">
              <a:defRPr sz="15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862" y="450900"/>
            <a:ext cx="8469630" cy="3153600"/>
          </a:xfrm>
        </p:spPr>
        <p:txBody>
          <a:bodyPr anchor="ctr">
            <a:normAutofit/>
          </a:bodyPr>
          <a:lstStyle>
            <a:lvl1pPr>
              <a:defRPr sz="1500">
                <a:solidFill>
                  <a:schemeClr val="tx2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100">
                <a:solidFill>
                  <a:schemeClr val="tx2"/>
                </a:solidFill>
              </a:defRPr>
            </a:lvl4pPr>
            <a:lvl5pPr>
              <a:defRPr sz="1100">
                <a:solidFill>
                  <a:schemeClr val="tx2"/>
                </a:solidFill>
              </a:defRPr>
            </a:lvl5pPr>
            <a:lvl6pPr>
              <a:defRPr sz="1100">
                <a:solidFill>
                  <a:schemeClr val="tx2"/>
                </a:solidFill>
              </a:defRPr>
            </a:lvl6pPr>
            <a:lvl7pPr>
              <a:defRPr sz="1100">
                <a:solidFill>
                  <a:schemeClr val="tx2"/>
                </a:solidFill>
              </a:defRPr>
            </a:lvl7pPr>
            <a:lvl8pPr>
              <a:defRPr sz="1100">
                <a:solidFill>
                  <a:schemeClr val="tx2"/>
                </a:solidFill>
              </a:defRPr>
            </a:lvl8pPr>
            <a:lvl9pPr>
              <a:defRPr sz="11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8" y="3946723"/>
            <a:ext cx="4402490" cy="517136"/>
          </a:xfrm>
        </p:spPr>
        <p:txBody>
          <a:bodyPr anchor="ctr">
            <a:normAutofit/>
          </a:bodyPr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  <a:lvl2pPr marL="342900" indent="0">
              <a:buNone/>
              <a:defRPr sz="8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2/17/2017</a:t>
            </a:fld>
            <a:endParaRPr lang="en-US" dirty="0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347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3520042"/>
            <a:ext cx="8272212" cy="425054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5863" y="449794"/>
            <a:ext cx="8468144" cy="266793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894" y="3945096"/>
            <a:ext cx="8272213" cy="449003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903163"/>
                </a:solidFill>
              </a:rPr>
              <a:pPr/>
              <a:t>2/17/2017</a:t>
            </a:fld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3163"/>
                </a:solidFill>
              </a:rPr>
              <a:pPr/>
              <a:t>‹#›</a:t>
            </a:fld>
            <a:endParaRPr lang="en-US" dirty="0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614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894" y="528843"/>
            <a:ext cx="8272212" cy="892166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1752002"/>
            <a:ext cx="8272212" cy="264209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04464" y="4467103"/>
            <a:ext cx="2133599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700">
                <a:solidFill>
                  <a:schemeClr val="accent2"/>
                </a:solidFill>
              </a:defRPr>
            </a:lvl1pPr>
          </a:lstStyle>
          <a:p>
            <a:pPr defTabSz="342900"/>
            <a:fld id="{B61BEF0D-F0BB-DE4B-95CE-6DB70DBA9567}" type="datetimeFigureOut">
              <a:rPr lang="en-US" dirty="0">
                <a:solidFill>
                  <a:srgbClr val="903163"/>
                </a:solidFill>
              </a:rPr>
              <a:pPr defTabSz="342900"/>
              <a:t>2/17/2017</a:t>
            </a:fld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5894" y="4463859"/>
            <a:ext cx="5187908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700" cap="all">
                <a:solidFill>
                  <a:schemeClr val="accent2"/>
                </a:solidFill>
              </a:defRPr>
            </a:lvl1pPr>
          </a:lstStyle>
          <a:p>
            <a:pPr defTabSz="342900"/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8725" y="4467103"/>
            <a:ext cx="789383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700">
                <a:solidFill>
                  <a:schemeClr val="accent2"/>
                </a:solidFill>
              </a:defRPr>
            </a:lvl1pPr>
          </a:lstStyle>
          <a:p>
            <a:pPr defTabSz="342900"/>
            <a:fld id="{D57F1E4F-1CFF-5643-939E-217C01CDF565}" type="slidenum">
              <a:rPr lang="en-US" dirty="0">
                <a:solidFill>
                  <a:srgbClr val="903163"/>
                </a:solidFill>
              </a:rPr>
              <a:pPr defTabSz="342900"/>
              <a:t>‹#›</a:t>
            </a:fld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4901" y="342900"/>
            <a:ext cx="2777490" cy="712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031610" y="340232"/>
            <a:ext cx="2777490" cy="7391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181373" y="342900"/>
            <a:ext cx="2777490" cy="6858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49596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42900" rtl="0" eaLnBrk="1" latinLnBrk="0" hangingPunct="1">
        <a:spcBef>
          <a:spcPct val="0"/>
        </a:spcBef>
        <a:buNone/>
        <a:defRPr sz="21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9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1pPr>
      <a:lvl2pPr marL="472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2pPr>
      <a:lvl3pPr marL="675000" indent="-202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2"/>
          </a:solidFill>
          <a:latin typeface="+mn-lt"/>
          <a:ea typeface="+mn-ea"/>
          <a:cs typeface="+mn-cs"/>
        </a:defRPr>
      </a:lvl3pPr>
      <a:lvl4pPr marL="93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4pPr>
      <a:lvl5pPr marL="120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5pPr>
      <a:lvl6pPr marL="142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65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87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419" y="692044"/>
            <a:ext cx="8245162" cy="110626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Warm Up:  </a:t>
            </a:r>
            <a:r>
              <a:rPr lang="en-US" sz="3600" dirty="0" smtClean="0"/>
              <a:t>2/17/17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4" y="2459412"/>
            <a:ext cx="8585015" cy="2057070"/>
          </a:xfrm>
        </p:spPr>
        <p:txBody>
          <a:bodyPr>
            <a:noAutofit/>
          </a:bodyPr>
          <a:lstStyle/>
          <a:p>
            <a:pPr marL="385754" indent="-385754">
              <a:buAutoNum type="arabicPeriod"/>
            </a:pPr>
            <a:r>
              <a:rPr lang="en-US" sz="3000" cap="none" dirty="0" smtClean="0">
                <a:solidFill>
                  <a:schemeClr val="bg1"/>
                </a:solidFill>
              </a:rPr>
              <a:t>Describe the difference between catabolic and anabolic enzymes. </a:t>
            </a:r>
          </a:p>
          <a:p>
            <a:pPr marL="385754" indent="-385754">
              <a:buAutoNum type="arabicPeriod"/>
            </a:pPr>
            <a:r>
              <a:rPr lang="en-US" sz="3000" cap="none" dirty="0" smtClean="0">
                <a:solidFill>
                  <a:schemeClr val="bg1"/>
                </a:solidFill>
              </a:rPr>
              <a:t>What were your results for part 1 &amp; 2 of your spit lab?  </a:t>
            </a:r>
            <a:endParaRPr lang="en-US" sz="3000" cap="none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61950"/>
            <a:ext cx="81534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cap="none" dirty="0" smtClean="0"/>
              <a:t>*Remember to use your warm up sheet.</a:t>
            </a:r>
          </a:p>
          <a:p>
            <a:pPr algn="ctr"/>
            <a:endParaRPr lang="en-US" sz="3200" dirty="0" smtClean="0"/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Get out Page 81 for check off </a:t>
            </a:r>
            <a:r>
              <a:rPr lang="en-US" sz="3200" cap="none" dirty="0" smtClean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0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Spit Lab Parts 3 and 4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When you are waiting during part 4 work on the analysis questions for parts 1-3.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78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Page 81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Lets review the answers together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4892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Study Guide Work Time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Independently and at your assigned seats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8222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90550"/>
            <a:ext cx="8555706" cy="76035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cap="none" dirty="0" smtClean="0"/>
              <a:t>Exit ticket:     </a:t>
            </a:r>
            <a:r>
              <a:rPr lang="en-US" sz="2400" b="1" u="sng" cap="none" dirty="0"/>
              <a:t>L</a:t>
            </a:r>
            <a:r>
              <a:rPr lang="en-US" sz="2400" b="1" u="sng" cap="none" dirty="0" smtClean="0"/>
              <a:t>abel </a:t>
            </a:r>
            <a:r>
              <a:rPr lang="en-US" sz="2400" cap="none" dirty="0" smtClean="0"/>
              <a:t>the diagram using the following terms to select from</a:t>
            </a:r>
            <a:r>
              <a:rPr lang="en-US" sz="2400" dirty="0"/>
              <a:t/>
            </a:r>
            <a:br>
              <a:rPr lang="en-US" sz="2400" dirty="0"/>
            </a:b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404937"/>
            <a:ext cx="5981700" cy="30384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240" y="1504949"/>
            <a:ext cx="3429000" cy="3495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amylase</a:t>
            </a:r>
            <a:r>
              <a:rPr lang="en-US" sz="2800" dirty="0"/>
              <a:t>	</a:t>
            </a:r>
            <a:r>
              <a:rPr lang="en-US" sz="2800" dirty="0" smtClean="0"/>
              <a:t>      enzyme</a:t>
            </a:r>
            <a:r>
              <a:rPr lang="en-US" sz="2800" dirty="0"/>
              <a:t>	</a:t>
            </a:r>
          </a:p>
          <a:p>
            <a:pPr marL="0" indent="0">
              <a:buNone/>
            </a:pPr>
            <a:r>
              <a:rPr lang="en-US" sz="2800" dirty="0" smtClean="0"/>
              <a:t>lipid</a:t>
            </a:r>
            <a:r>
              <a:rPr lang="en-US" sz="2800" dirty="0"/>
              <a:t>		</a:t>
            </a:r>
            <a:r>
              <a:rPr lang="en-US" sz="2800" dirty="0" smtClean="0"/>
              <a:t>      nucleotide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substrate</a:t>
            </a:r>
            <a:r>
              <a:rPr lang="en-US" sz="2800" dirty="0"/>
              <a:t>	</a:t>
            </a:r>
            <a:r>
              <a:rPr lang="en-US" sz="2800" dirty="0" smtClean="0"/>
              <a:t>      product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active site       </a:t>
            </a:r>
          </a:p>
          <a:p>
            <a:pPr marL="0" indent="0">
              <a:buNone/>
            </a:pPr>
            <a:r>
              <a:rPr lang="en-US" sz="2800" dirty="0" smtClean="0"/>
              <a:t>temperature</a:t>
            </a:r>
            <a:endParaRPr lang="en-US" sz="2800" dirty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4019550"/>
            <a:ext cx="7924800" cy="14478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9500" indent="-229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72500" indent="-229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75000" indent="-202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31500" indent="-175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01500" indent="-175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425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50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75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0000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US" sz="2800" dirty="0" smtClean="0"/>
              <a:t>Turn in your warm up sheet for the week when done!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07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108</Words>
  <Application>Microsoft Office PowerPoint</Application>
  <PresentationFormat>On-screen Show (16:9)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Gill Sans MT</vt:lpstr>
      <vt:lpstr>Wingdings 2</vt:lpstr>
      <vt:lpstr>Dividend</vt:lpstr>
      <vt:lpstr>Warm Up:  2/17/17</vt:lpstr>
      <vt:lpstr>Spit Lab Parts 3 and 4 </vt:lpstr>
      <vt:lpstr>Page 81 </vt:lpstr>
      <vt:lpstr>Study Guide Work Time </vt:lpstr>
      <vt:lpstr>Exit ticket:     Label the diagram using the following terms to select from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  2/16/17</dc:title>
  <dc:creator>Brett</dc:creator>
  <cp:lastModifiedBy>Spencer, Deidra</cp:lastModifiedBy>
  <cp:revision>5</cp:revision>
  <dcterms:created xsi:type="dcterms:W3CDTF">2017-02-16T02:03:32Z</dcterms:created>
  <dcterms:modified xsi:type="dcterms:W3CDTF">2017-02-17T18:15:15Z</dcterms:modified>
</cp:coreProperties>
</file>