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2" r:id="rId3"/>
    <p:sldId id="264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2F8F4-728C-48BF-92B4-FD7BFE985172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85126-1733-496E-868F-0ABE782C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1097280" y="2743203"/>
            <a:ext cx="9997440" cy="10972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2194563" y="4114800"/>
            <a:ext cx="7802879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401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65760" y="1645922"/>
            <a:ext cx="1146048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29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65760" y="6035043"/>
            <a:ext cx="11460480" cy="54863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67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Getting Nerdy, LLC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0C5C2-AEE3-43BE-B678-FDD8C9D18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527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24858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2.16.2017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92" y="1001807"/>
            <a:ext cx="5792993" cy="4937759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Warm-up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Terrarium Observations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Finish </a:t>
            </a:r>
            <a:r>
              <a:rPr lang="en-US" sz="3200" dirty="0" smtClean="0"/>
              <a:t>Poster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Egg Observations </a:t>
            </a:r>
            <a:endParaRPr lang="en-US" sz="3200" dirty="0" smtClean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Open Oceans 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8" name="Picture 4" descr="Image result for turducken food 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505" y="194087"/>
            <a:ext cx="5371652" cy="655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1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448" y="4184810"/>
            <a:ext cx="3363245" cy="223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strawberry pl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810" y="2814937"/>
            <a:ext cx="2433522" cy="194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Warm Up 2/16</a:t>
            </a:r>
            <a:endParaRPr lang="en-US" dirty="0"/>
          </a:p>
        </p:txBody>
      </p:sp>
      <p:pic>
        <p:nvPicPr>
          <p:cNvPr id="2050" name="Picture 2" descr="Image result for su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563" y="1328051"/>
            <a:ext cx="1305297" cy="130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deer  draw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211" y="2258267"/>
            <a:ext cx="2065712" cy="146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37651" y="865993"/>
            <a:ext cx="11460480" cy="4937759"/>
          </a:xfrm>
        </p:spPr>
        <p:txBody>
          <a:bodyPr/>
          <a:lstStyle/>
          <a:p>
            <a:r>
              <a:rPr lang="en-US" sz="3200" dirty="0" smtClean="0">
                <a:solidFill>
                  <a:schemeClr val="bg2"/>
                </a:solidFill>
              </a:rPr>
              <a:t>Draw your own food chain or food web!</a:t>
            </a:r>
          </a:p>
          <a:p>
            <a:pPr>
              <a:lnSpc>
                <a:spcPct val="200000"/>
              </a:lnSpc>
            </a:pPr>
            <a:r>
              <a:rPr lang="en-US" sz="3200" dirty="0" smtClean="0">
                <a:solidFill>
                  <a:schemeClr val="bg2"/>
                </a:solidFill>
              </a:rPr>
              <a:t>	Include: Sun 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2"/>
                </a:solidFill>
              </a:rPr>
              <a:t>	</a:t>
            </a:r>
            <a:r>
              <a:rPr lang="en-US" sz="3200" dirty="0" smtClean="0">
                <a:solidFill>
                  <a:schemeClr val="bg2"/>
                </a:solidFill>
              </a:rPr>
              <a:t>	       Deer 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2"/>
                </a:solidFill>
              </a:rPr>
              <a:t>	</a:t>
            </a:r>
            <a:r>
              <a:rPr lang="en-US" sz="3200" dirty="0" smtClean="0">
                <a:solidFill>
                  <a:schemeClr val="bg2"/>
                </a:solidFill>
              </a:rPr>
              <a:t>	      </a:t>
            </a:r>
            <a:r>
              <a:rPr lang="en-US" sz="3200" dirty="0">
                <a:solidFill>
                  <a:schemeClr val="bg2"/>
                </a:solidFill>
              </a:rPr>
              <a:t>Strawberry </a:t>
            </a:r>
            <a:r>
              <a:rPr lang="en-US" sz="3200" dirty="0" smtClean="0">
                <a:solidFill>
                  <a:schemeClr val="bg2"/>
                </a:solidFill>
              </a:rPr>
              <a:t>Plant</a:t>
            </a:r>
          </a:p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2"/>
                </a:solidFill>
              </a:rPr>
              <a:t>	</a:t>
            </a:r>
            <a:r>
              <a:rPr lang="en-US" sz="3200" dirty="0" smtClean="0">
                <a:solidFill>
                  <a:schemeClr val="bg2"/>
                </a:solidFill>
              </a:rPr>
              <a:t>	      Bobcat</a:t>
            </a:r>
          </a:p>
          <a:p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AutoShape 10" descr="Image result for bear cub"/>
          <p:cNvSpPr>
            <a:spLocks noChangeAspect="1" noChangeArrowheads="1"/>
          </p:cNvSpPr>
          <p:nvPr/>
        </p:nvSpPr>
        <p:spPr bwMode="auto">
          <a:xfrm>
            <a:off x="5692589" y="565135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work on: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097280"/>
            <a:ext cx="11460480" cy="4937759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bg2"/>
                </a:solidFill>
              </a:rPr>
              <a:t>Make your 3</a:t>
            </a:r>
            <a:r>
              <a:rPr lang="en-US" sz="4000" baseline="30000" dirty="0" smtClean="0">
                <a:solidFill>
                  <a:schemeClr val="bg2"/>
                </a:solidFill>
              </a:rPr>
              <a:t>rd</a:t>
            </a:r>
            <a:r>
              <a:rPr lang="en-US" sz="4000" dirty="0" smtClean="0">
                <a:solidFill>
                  <a:schemeClr val="bg2"/>
                </a:solidFill>
              </a:rPr>
              <a:t> observation in you ecosystem inquiry packet (do not forget to take the temperature!).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bg2"/>
                </a:solidFill>
              </a:rPr>
              <a:t>Eggs to Fry observations…</a:t>
            </a:r>
            <a:endParaRPr lang="en-US" sz="4000" dirty="0">
              <a:solidFill>
                <a:schemeClr val="bg2"/>
              </a:solidFill>
            </a:endParaRPr>
          </a:p>
          <a:p>
            <a:r>
              <a:rPr lang="en-US" sz="4000" dirty="0" smtClean="0">
                <a:solidFill>
                  <a:schemeClr val="bg2"/>
                </a:solidFill>
              </a:rPr>
              <a:t>3. When done with your observations get out your </a:t>
            </a:r>
            <a:r>
              <a:rPr lang="en-US" sz="4000" b="1" u="sng" dirty="0" smtClean="0">
                <a:solidFill>
                  <a:schemeClr val="bg2"/>
                </a:solidFill>
              </a:rPr>
              <a:t>food web poster </a:t>
            </a:r>
            <a:r>
              <a:rPr lang="en-US" sz="4000" dirty="0" smtClean="0">
                <a:solidFill>
                  <a:schemeClr val="bg2"/>
                </a:solidFill>
              </a:rPr>
              <a:t>from Tuesday.  Remember this is based on the ecosystem in your bottle…it must be labeled, in color, with arrows following the energy flow  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Ocean World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Ocean food web on board.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466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bubbles">
      <a:dk1>
        <a:srgbClr val="00BDEC"/>
      </a:dk1>
      <a:lt1>
        <a:srgbClr val="E0F5FA"/>
      </a:lt1>
      <a:dk2>
        <a:srgbClr val="000000"/>
      </a:dk2>
      <a:lt2>
        <a:srgbClr val="FFFFFF"/>
      </a:lt2>
      <a:accent1>
        <a:srgbClr val="38CBF0"/>
      </a:accent1>
      <a:accent2>
        <a:srgbClr val="70D9F4"/>
      </a:accent2>
      <a:accent3>
        <a:srgbClr val="A8E7F7"/>
      </a:accent3>
      <a:accent4>
        <a:srgbClr val="69AE7A"/>
      </a:accent4>
      <a:accent5>
        <a:srgbClr val="8CE8A3"/>
      </a:accent5>
      <a:accent6>
        <a:srgbClr val="B2F0C2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102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Custom Theme</vt:lpstr>
      <vt:lpstr>Agenda: 2.16.2017 </vt:lpstr>
      <vt:lpstr>Warm Up 2/16</vt:lpstr>
      <vt:lpstr>What you can work on: </vt:lpstr>
      <vt:lpstr>Ocean World </vt:lpstr>
      <vt:lpstr>Exit Ticket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Spencer, Deidra</dc:creator>
  <cp:lastModifiedBy>Spencer, Deidra</cp:lastModifiedBy>
  <cp:revision>14</cp:revision>
  <dcterms:created xsi:type="dcterms:W3CDTF">2017-02-14T21:44:42Z</dcterms:created>
  <dcterms:modified xsi:type="dcterms:W3CDTF">2017-02-16T22:05:58Z</dcterms:modified>
</cp:coreProperties>
</file>