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3" r:id="rId4"/>
    <p:sldId id="272" r:id="rId5"/>
    <p:sldId id="274" r:id="rId6"/>
    <p:sldId id="271" r:id="rId7"/>
    <p:sldId id="266" r:id="rId8"/>
    <p:sldId id="275" r:id="rId9"/>
    <p:sldId id="276" r:id="rId10"/>
    <p:sldId id="277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AD5C6-0787-4323-A87C-82B583B3D272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F5CAB-C219-4B59-BCF5-0B10D56B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B69658D-5A37-454F-96C2-D6742CE24A90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188EB22-57D1-4CD7-8F3F-7B4D98333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Warm Up:  2/15/17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279216"/>
            <a:ext cx="11446686" cy="274276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cap="none" dirty="0" smtClean="0">
                <a:solidFill>
                  <a:schemeClr val="bg1"/>
                </a:solidFill>
              </a:rPr>
              <a:t>What does denature mean? </a:t>
            </a:r>
          </a:p>
          <a:p>
            <a:pPr marL="514350" indent="-514350">
              <a:buAutoNum type="arabicPeriod"/>
            </a:pPr>
            <a:r>
              <a:rPr lang="en-US" sz="4000" cap="none" dirty="0" smtClean="0">
                <a:solidFill>
                  <a:schemeClr val="bg1"/>
                </a:solidFill>
              </a:rPr>
              <a:t>What are two things that can denature an enzyme?</a:t>
            </a:r>
          </a:p>
          <a:p>
            <a:r>
              <a:rPr lang="en-US" sz="4000" cap="none" dirty="0" smtClean="0">
                <a:solidFill>
                  <a:schemeClr val="bg1"/>
                </a:solidFill>
              </a:rPr>
              <a:t>*Remember to use your warm up sheet.  </a:t>
            </a:r>
            <a:endParaRPr lang="en-US" sz="4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0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5353" y="3535680"/>
            <a:ext cx="11702144" cy="3124200"/>
          </a:xfrm>
        </p:spPr>
        <p:txBody>
          <a:bodyPr>
            <a:normAutofit fontScale="90000"/>
          </a:bodyPr>
          <a:lstStyle/>
          <a:p>
            <a:r>
              <a:rPr lang="en-US" altLang="en-US" sz="6700" cap="none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Explain how enzymes work.  Make sure to use the following vocabulary: enzyme, active site, substrate, activation energy, product, monomer, and macromolecule</a:t>
            </a:r>
            <a:r>
              <a:rPr lang="en-US" altLang="en-US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.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0891" y="731520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2/15/17 Exit Ticket: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Compare and contrast mechanical and chemical digestion.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0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cap="none" dirty="0" smtClean="0"/>
              <a:t>Digestion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1600200"/>
            <a:ext cx="7371806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lang="en-CA" altLang="en-US" sz="4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Digestion</a:t>
            </a:r>
            <a:r>
              <a:rPr lang="en-CA" altLang="en-US" sz="4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is the breakdown of large molecules into smaller building blocks that can be used by the body.</a:t>
            </a:r>
            <a:endParaRPr lang="en-CA" altLang="en-US" sz="4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" name="Picture 10" descr="3045_a_dig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112" y="2180496"/>
            <a:ext cx="3455988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8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CA" alt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Mechanical Digestion</a:t>
            </a:r>
            <a:r>
              <a:rPr lang="en-CA" altLang="en-US" sz="4000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– Physical breakdown of food into smaller pieces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CA" alt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Chemical Digestion</a:t>
            </a:r>
            <a:r>
              <a:rPr lang="en-CA" altLang="en-US" sz="4000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– the chemical breakdown of large molecules by enzymes.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CA" alt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Absorption</a:t>
            </a:r>
            <a:r>
              <a:rPr lang="en-CA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–digested nutrients are taken up by cells of the digestive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7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altLang="en-US" sz="4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Mouth (M.D. and C.D)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4" y="2180496"/>
            <a:ext cx="7430693" cy="45076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CA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Chewing breaks down food into smaller pieces =increased surface area=allows for easier chemical digestion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CA" altLang="en-US" sz="4800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Saliva contains the enzyme </a:t>
            </a:r>
            <a:r>
              <a:rPr lang="en-CA" altLang="en-US" sz="4800" b="1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amylase</a:t>
            </a:r>
            <a:r>
              <a:rPr lang="en-CA" altLang="en-US" sz="4800" u="sng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which breaks down starches into </a:t>
            </a:r>
            <a:r>
              <a:rPr lang="en-CA" altLang="en-US" sz="4800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monosaccharides</a:t>
            </a:r>
            <a:endParaRPr lang="en-CA" altLang="en-US" sz="4800" u="sng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pic>
        <p:nvPicPr>
          <p:cNvPr id="4" name="Picture 6" descr="mouth che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277" y="2018213"/>
            <a:ext cx="3779837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4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Read Page 85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447782"/>
            <a:ext cx="11488887" cy="367830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Highlight as you go, there will be prelab questions. 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What does chemical digestion occur with?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What does mechanical digestion occur with?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Why is your food broken down into the smaller portions?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What are you testing in the lab today?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cap="none" dirty="0" smtClean="0"/>
              <a:t>Read page 86 OUTLOUD </a:t>
            </a:r>
            <a:endParaRPr lang="en-US" sz="4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Complete Parts </a:t>
            </a:r>
            <a:r>
              <a:rPr lang="en-US" sz="6600" dirty="0" smtClean="0">
                <a:solidFill>
                  <a:schemeClr val="tx1"/>
                </a:solidFill>
              </a:rPr>
              <a:t>1 and </a:t>
            </a:r>
            <a:r>
              <a:rPr lang="en-US" sz="6600" dirty="0" smtClean="0">
                <a:solidFill>
                  <a:schemeClr val="tx1"/>
                </a:solidFill>
              </a:rPr>
              <a:t>Part 2 only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cap="none" dirty="0" smtClean="0"/>
              <a:t>Complete Part 1 and 2 of the lab.  </a:t>
            </a:r>
            <a:endParaRPr lang="en-US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Complete page 81 in your lab book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You will have a quiz on Monday 2.20.17 (Yes you have this class, it is an all day)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This will help you prepare.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You will get a study guide next time I see you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595</TotalTime>
  <Words>274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Calibri</vt:lpstr>
      <vt:lpstr>Gill Sans MT</vt:lpstr>
      <vt:lpstr>Wingdings</vt:lpstr>
      <vt:lpstr>Wingdings 2</vt:lpstr>
      <vt:lpstr>Dividend</vt:lpstr>
      <vt:lpstr>Warm Up:  2/15/17</vt:lpstr>
      <vt:lpstr>Essential Question: </vt:lpstr>
      <vt:lpstr>Digestion </vt:lpstr>
      <vt:lpstr>PowerPoint Presentation</vt:lpstr>
      <vt:lpstr>Mouth (M.D. and C.D)</vt:lpstr>
      <vt:lpstr>Read Page 85 </vt:lpstr>
      <vt:lpstr>Read page 86 OUTLOUD </vt:lpstr>
      <vt:lpstr>Complete Part 1 and 2 of the lab.  </vt:lpstr>
      <vt:lpstr>Complete page 81 in your lab book </vt:lpstr>
      <vt:lpstr>Explain how enzymes work.  Make sure to use the following vocabulary: enzyme, active site, substrate, activation energy, product, monomer, and macromolecule.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2/14/17</dc:title>
  <dc:creator>Spencer, Deidra</dc:creator>
  <cp:lastModifiedBy>Spencer, Deidra</cp:lastModifiedBy>
  <cp:revision>12</cp:revision>
  <cp:lastPrinted>2017-02-15T17:50:42Z</cp:lastPrinted>
  <dcterms:created xsi:type="dcterms:W3CDTF">2017-02-13T18:24:41Z</dcterms:created>
  <dcterms:modified xsi:type="dcterms:W3CDTF">2017-02-15T23:12:28Z</dcterms:modified>
</cp:coreProperties>
</file>